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0.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9"/>
  </p:notesMasterIdLst>
  <p:sldIdLst>
    <p:sldId id="256" r:id="rId2"/>
    <p:sldId id="258" r:id="rId3"/>
    <p:sldId id="266" r:id="rId4"/>
    <p:sldId id="257" r:id="rId5"/>
    <p:sldId id="260" r:id="rId6"/>
    <p:sldId id="261" r:id="rId7"/>
    <p:sldId id="259" r:id="rId8"/>
    <p:sldId id="262" r:id="rId9"/>
    <p:sldId id="295" r:id="rId10"/>
    <p:sldId id="286" r:id="rId11"/>
    <p:sldId id="296" r:id="rId12"/>
    <p:sldId id="275" r:id="rId13"/>
    <p:sldId id="263" r:id="rId14"/>
    <p:sldId id="307" r:id="rId15"/>
    <p:sldId id="264" r:id="rId16"/>
    <p:sldId id="311" r:id="rId17"/>
    <p:sldId id="312" r:id="rId18"/>
    <p:sldId id="297" r:id="rId19"/>
    <p:sldId id="303" r:id="rId20"/>
    <p:sldId id="265" r:id="rId21"/>
    <p:sldId id="308" r:id="rId22"/>
    <p:sldId id="267" r:id="rId23"/>
    <p:sldId id="306" r:id="rId24"/>
    <p:sldId id="302" r:id="rId25"/>
    <p:sldId id="298" r:id="rId26"/>
    <p:sldId id="301" r:id="rId27"/>
    <p:sldId id="294" r:id="rId28"/>
  </p:sldIdLst>
  <p:sldSz cx="9144000" cy="5143500" type="screen16x9"/>
  <p:notesSz cx="6858000" cy="9144000"/>
  <p:embeddedFontLst>
    <p:embeddedFont>
      <p:font typeface="Roboto" panose="02000000000000000000" pitchFamily="2" charset="0"/>
      <p:regular r:id="rId30"/>
      <p:bold r:id="rId31"/>
      <p:italic r:id="rId32"/>
      <p:boldItalic r:id="rId33"/>
    </p:embeddedFont>
    <p:embeddedFont>
      <p:font typeface="Oswald" panose="020B0604020202020204" charset="0"/>
      <p:regular r:id="rId34"/>
      <p:bold r:id="rId35"/>
    </p:embeddedFont>
    <p:embeddedFont>
      <p:font typeface="Calibri" panose="020F0502020204030204" pitchFamily="34" charset="0"/>
      <p:regular r:id="rId36"/>
      <p:bold r:id="rId37"/>
      <p:italic r:id="rId38"/>
      <p:boldItalic r:id="rId39"/>
    </p:embeddedFont>
    <p:embeddedFont>
      <p:font typeface="Lato" panose="020B0604020202020204" charset="0"/>
      <p:regular r:id="rId40"/>
      <p:bold r:id="rId41"/>
      <p:italic r:id="rId42"/>
      <p:boldItalic r:id="rId43"/>
    </p:embeddedFont>
    <p:embeddedFont>
      <p:font typeface="Roboto Condensed"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566EC9-B83E-4B96-AC32-FDC3E1D7516B}">
  <a:tblStyle styleId="{04566EC9-B83E-4B96-AC32-FDC3E1D7516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839084-D9A6-46FB-A549-F44BDC8C2DE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6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e444e4140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e444e4140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983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336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104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321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663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502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256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65a98d20e4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65a98d20e4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e444e4140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e444e4140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54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09666" y="2185857"/>
            <a:ext cx="3534604" cy="3432788"/>
            <a:chOff x="6172200" y="2656118"/>
            <a:chExt cx="2971754" cy="2886151"/>
          </a:xfrm>
        </p:grpSpPr>
        <p:sp>
          <p:nvSpPr>
            <p:cNvPr id="11" name="Google Shape;11;p2"/>
            <p:cNvSpPr/>
            <p:nvPr/>
          </p:nvSpPr>
          <p:spPr>
            <a:xfrm rot="9208626" flipH="1">
              <a:off x="6704904" y="4110434"/>
              <a:ext cx="484232" cy="120400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208633" flipH="1">
              <a:off x="7804300" y="3279013"/>
              <a:ext cx="877624" cy="2182136"/>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9208606" flipH="1">
              <a:off x="7481789" y="4276913"/>
              <a:ext cx="408796" cy="1016449"/>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9208678" flipH="1">
              <a:off x="6287617" y="4657701"/>
              <a:ext cx="229660" cy="571018"/>
            </a:xfrm>
            <a:prstGeom prst="flowChartManualInpu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lt1"/>
            </a:solidFill>
            <a:ln>
              <a:noFill/>
            </a:ln>
          </p:spPr>
        </p:sp>
      </p:grpSp>
      <p:grpSp>
        <p:nvGrpSpPr>
          <p:cNvPr id="16" name="Google Shape;16;p2"/>
          <p:cNvGrpSpPr/>
          <p:nvPr/>
        </p:nvGrpSpPr>
        <p:grpSpPr>
          <a:xfrm>
            <a:off x="-22" y="-324543"/>
            <a:ext cx="3068579" cy="1910876"/>
            <a:chOff x="-32" y="-215963"/>
            <a:chExt cx="2163561" cy="1347300"/>
          </a:xfrm>
        </p:grpSpPr>
        <p:sp>
          <p:nvSpPr>
            <p:cNvPr id="17" name="Google Shape;17;p2"/>
            <p:cNvSpPr/>
            <p:nvPr/>
          </p:nvSpPr>
          <p:spPr>
            <a:xfrm rot="-1591408" flipH="1">
              <a:off x="1362169" y="-63166"/>
              <a:ext cx="205103" cy="509980"/>
            </a:xfrm>
            <a:prstGeom prst="flowChartManualInpu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91371" flipH="1">
              <a:off x="239463" y="-151890"/>
              <a:ext cx="434754" cy="1080980"/>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91339" flipH="1">
              <a:off x="892401" y="-169347"/>
              <a:ext cx="504374" cy="1254067"/>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91322" flipH="1">
              <a:off x="1818452" y="-76292"/>
              <a:ext cx="229660" cy="571018"/>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3"/>
            </a:solidFill>
            <a:ln>
              <a:noFill/>
            </a:ln>
          </p:spPr>
        </p:sp>
      </p:grpSp>
      <p:sp>
        <p:nvSpPr>
          <p:cNvPr id="22" name="Google Shape;22;p2"/>
          <p:cNvSpPr txBox="1">
            <a:spLocks noGrp="1"/>
          </p:cNvSpPr>
          <p:nvPr>
            <p:ph type="ctrTitle"/>
          </p:nvPr>
        </p:nvSpPr>
        <p:spPr>
          <a:xfrm>
            <a:off x="685800" y="2753825"/>
            <a:ext cx="56715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000"/>
              <a:buNone/>
              <a:defRPr sz="5000">
                <a:solidFill>
                  <a:schemeClr val="lt1"/>
                </a:solidFill>
              </a:defRPr>
            </a:lvl1pPr>
            <a:lvl2pPr lvl="1">
              <a:spcBef>
                <a:spcPts val="0"/>
              </a:spcBef>
              <a:spcAft>
                <a:spcPts val="0"/>
              </a:spcAft>
              <a:buClr>
                <a:schemeClr val="lt1"/>
              </a:buClr>
              <a:buSzPts val="5000"/>
              <a:buNone/>
              <a:defRPr sz="5000">
                <a:solidFill>
                  <a:schemeClr val="lt1"/>
                </a:solidFill>
              </a:defRPr>
            </a:lvl2pPr>
            <a:lvl3pPr lvl="2">
              <a:spcBef>
                <a:spcPts val="0"/>
              </a:spcBef>
              <a:spcAft>
                <a:spcPts val="0"/>
              </a:spcAft>
              <a:buClr>
                <a:schemeClr val="lt1"/>
              </a:buClr>
              <a:buSzPts val="5000"/>
              <a:buNone/>
              <a:defRPr sz="5000">
                <a:solidFill>
                  <a:schemeClr val="lt1"/>
                </a:solidFill>
              </a:defRPr>
            </a:lvl3pPr>
            <a:lvl4pPr lvl="3">
              <a:spcBef>
                <a:spcPts val="0"/>
              </a:spcBef>
              <a:spcAft>
                <a:spcPts val="0"/>
              </a:spcAft>
              <a:buClr>
                <a:schemeClr val="lt1"/>
              </a:buClr>
              <a:buSzPts val="5000"/>
              <a:buNone/>
              <a:defRPr sz="5000">
                <a:solidFill>
                  <a:schemeClr val="lt1"/>
                </a:solidFill>
              </a:defRPr>
            </a:lvl4pPr>
            <a:lvl5pPr lvl="4">
              <a:spcBef>
                <a:spcPts val="0"/>
              </a:spcBef>
              <a:spcAft>
                <a:spcPts val="0"/>
              </a:spcAft>
              <a:buClr>
                <a:schemeClr val="lt1"/>
              </a:buClr>
              <a:buSzPts val="5000"/>
              <a:buNone/>
              <a:defRPr sz="5000">
                <a:solidFill>
                  <a:schemeClr val="lt1"/>
                </a:solidFill>
              </a:defRPr>
            </a:lvl5pPr>
            <a:lvl6pPr lvl="5">
              <a:spcBef>
                <a:spcPts val="0"/>
              </a:spcBef>
              <a:spcAft>
                <a:spcPts val="0"/>
              </a:spcAft>
              <a:buClr>
                <a:schemeClr val="lt1"/>
              </a:buClr>
              <a:buSzPts val="5000"/>
              <a:buNone/>
              <a:defRPr sz="5000">
                <a:solidFill>
                  <a:schemeClr val="lt1"/>
                </a:solidFill>
              </a:defRPr>
            </a:lvl6pPr>
            <a:lvl7pPr lvl="6">
              <a:spcBef>
                <a:spcPts val="0"/>
              </a:spcBef>
              <a:spcAft>
                <a:spcPts val="0"/>
              </a:spcAft>
              <a:buClr>
                <a:schemeClr val="lt1"/>
              </a:buClr>
              <a:buSzPts val="5000"/>
              <a:buNone/>
              <a:defRPr sz="5000">
                <a:solidFill>
                  <a:schemeClr val="lt1"/>
                </a:solidFill>
              </a:defRPr>
            </a:lvl7pPr>
            <a:lvl8pPr lvl="7">
              <a:spcBef>
                <a:spcPts val="0"/>
              </a:spcBef>
              <a:spcAft>
                <a:spcPts val="0"/>
              </a:spcAft>
              <a:buClr>
                <a:schemeClr val="lt1"/>
              </a:buClr>
              <a:buSzPts val="5000"/>
              <a:buNone/>
              <a:defRPr sz="5000">
                <a:solidFill>
                  <a:schemeClr val="lt1"/>
                </a:solidFill>
              </a:defRPr>
            </a:lvl8pPr>
            <a:lvl9pPr lvl="8">
              <a:spcBef>
                <a:spcPts val="0"/>
              </a:spcBef>
              <a:spcAft>
                <a:spcPts val="0"/>
              </a:spcAft>
              <a:buClr>
                <a:schemeClr val="lt1"/>
              </a:buClr>
              <a:buSzPts val="5000"/>
              <a:buNone/>
              <a:defRPr sz="50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parent Shapes">
  <p:cSld name="BLANK_1">
    <p:bg>
      <p:bgPr>
        <a:solidFill>
          <a:schemeClr val="accent1"/>
        </a:solidFill>
        <a:effectLst/>
      </p:bgPr>
    </p:bg>
    <p:spTree>
      <p:nvGrpSpPr>
        <p:cNvPr id="1" name="Shape 149"/>
        <p:cNvGrpSpPr/>
        <p:nvPr/>
      </p:nvGrpSpPr>
      <p:grpSpPr>
        <a:xfrm>
          <a:off x="0" y="0"/>
          <a:ext cx="0" cy="0"/>
          <a:chOff x="0" y="0"/>
          <a:chExt cx="0" cy="0"/>
        </a:xfrm>
      </p:grpSpPr>
      <p:grpSp>
        <p:nvGrpSpPr>
          <p:cNvPr id="150" name="Google Shape;150;p11"/>
          <p:cNvGrpSpPr/>
          <p:nvPr/>
        </p:nvGrpSpPr>
        <p:grpSpPr>
          <a:xfrm>
            <a:off x="6172200" y="2656118"/>
            <a:ext cx="2971754" cy="2886151"/>
            <a:chOff x="6172200" y="2656118"/>
            <a:chExt cx="2971754" cy="2886151"/>
          </a:xfrm>
        </p:grpSpPr>
        <p:sp>
          <p:nvSpPr>
            <p:cNvPr id="151" name="Google Shape;151;p11"/>
            <p:cNvSpPr/>
            <p:nvPr/>
          </p:nvSpPr>
          <p:spPr>
            <a:xfrm rot="9208626" flipH="1">
              <a:off x="6704904" y="4110434"/>
              <a:ext cx="484232" cy="120400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9208633" flipH="1">
              <a:off x="7804300" y="3279013"/>
              <a:ext cx="877624" cy="2182136"/>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rot="9208606" flipH="1">
              <a:off x="7481789" y="4276913"/>
              <a:ext cx="408796" cy="1016449"/>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9208678" flipH="1">
              <a:off x="6287617" y="4657701"/>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grpSp>
        <p:nvGrpSpPr>
          <p:cNvPr id="156" name="Google Shape;156;p11"/>
          <p:cNvGrpSpPr/>
          <p:nvPr/>
        </p:nvGrpSpPr>
        <p:grpSpPr>
          <a:xfrm>
            <a:off x="-32" y="-228027"/>
            <a:ext cx="2163561" cy="1347300"/>
            <a:chOff x="-32" y="-215963"/>
            <a:chExt cx="2163561" cy="1347300"/>
          </a:xfrm>
        </p:grpSpPr>
        <p:sp>
          <p:nvSpPr>
            <p:cNvPr id="157" name="Google Shape;157;p11"/>
            <p:cNvSpPr/>
            <p:nvPr/>
          </p:nvSpPr>
          <p:spPr>
            <a:xfrm rot="-1591408" flipH="1">
              <a:off x="1362169" y="-63166"/>
              <a:ext cx="205103" cy="509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1591371" flipH="1">
              <a:off x="239463" y="-151890"/>
              <a:ext cx="434754" cy="1080980"/>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rot="-1591339" flipH="1">
              <a:off x="892401" y="-169347"/>
              <a:ext cx="504374" cy="1254067"/>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591322" flipH="1">
              <a:off x="1818452" y="-76292"/>
              <a:ext cx="229660" cy="571018"/>
            </a:xfrm>
            <a:prstGeom prst="flowChartManualInput">
              <a:avLst/>
            </a:prstGeom>
            <a:solidFill>
              <a:srgbClr val="FFFFFF">
                <a:alpha val="3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alpha val="33460"/>
              </a:srgbClr>
            </a:solidFill>
            <a:ln>
              <a:noFill/>
            </a:ln>
          </p:spPr>
        </p:sp>
      </p:grpSp>
      <p:sp>
        <p:nvSpPr>
          <p:cNvPr id="162" name="Google Shape;162;p11"/>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4"/>
        </a:solid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6172200" y="2656118"/>
            <a:ext cx="2971754" cy="2886151"/>
            <a:chOff x="6172200" y="2656118"/>
            <a:chExt cx="2971754" cy="2886151"/>
          </a:xfrm>
        </p:grpSpPr>
        <p:sp>
          <p:nvSpPr>
            <p:cNvPr id="25" name="Google Shape;25;p3"/>
            <p:cNvSpPr/>
            <p:nvPr/>
          </p:nvSpPr>
          <p:spPr>
            <a:xfrm rot="9208626" flipH="1">
              <a:off x="6704904" y="4110434"/>
              <a:ext cx="484232" cy="120400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08633" flipH="1">
              <a:off x="7804300" y="3279013"/>
              <a:ext cx="877624" cy="2182136"/>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208606" flipH="1">
              <a:off x="7481789" y="4276913"/>
              <a:ext cx="408796" cy="1016449"/>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208678" flipH="1">
              <a:off x="6287617" y="4657701"/>
              <a:ext cx="229660" cy="571018"/>
            </a:xfrm>
            <a:prstGeom prst="flowChartManualInpu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lt1"/>
            </a:solidFill>
            <a:ln>
              <a:noFill/>
            </a:ln>
          </p:spPr>
        </p:sp>
      </p:grpSp>
      <p:grpSp>
        <p:nvGrpSpPr>
          <p:cNvPr id="30" name="Google Shape;30;p3"/>
          <p:cNvGrpSpPr/>
          <p:nvPr/>
        </p:nvGrpSpPr>
        <p:grpSpPr>
          <a:xfrm>
            <a:off x="-32" y="-228027"/>
            <a:ext cx="2163561" cy="1347300"/>
            <a:chOff x="-32" y="-215963"/>
            <a:chExt cx="2163561" cy="1347300"/>
          </a:xfrm>
        </p:grpSpPr>
        <p:sp>
          <p:nvSpPr>
            <p:cNvPr id="31" name="Google Shape;31;p3"/>
            <p:cNvSpPr/>
            <p:nvPr/>
          </p:nvSpPr>
          <p:spPr>
            <a:xfrm rot="-1591408" flipH="1">
              <a:off x="1362169" y="-63166"/>
              <a:ext cx="205103" cy="509980"/>
            </a:xfrm>
            <a:prstGeom prst="flowChartManualInpu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91371" flipH="1">
              <a:off x="239463" y="-151890"/>
              <a:ext cx="434754" cy="1080980"/>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91339" flipH="1">
              <a:off x="892401" y="-169347"/>
              <a:ext cx="504374" cy="1254067"/>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91322" flipH="1">
              <a:off x="1818452" y="-76292"/>
              <a:ext cx="229660" cy="571018"/>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3"/>
            </a:solidFill>
            <a:ln>
              <a:noFill/>
            </a:ln>
          </p:spPr>
        </p:sp>
      </p:grpSp>
      <p:sp>
        <p:nvSpPr>
          <p:cNvPr id="36" name="Google Shape;36;p3"/>
          <p:cNvSpPr txBox="1">
            <a:spLocks noGrp="1"/>
          </p:cNvSpPr>
          <p:nvPr>
            <p:ph type="ctrTitle"/>
          </p:nvPr>
        </p:nvSpPr>
        <p:spPr>
          <a:xfrm>
            <a:off x="685800" y="2421550"/>
            <a:ext cx="50745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7" name="Google Shape;37;p3"/>
          <p:cNvSpPr txBox="1">
            <a:spLocks noGrp="1"/>
          </p:cNvSpPr>
          <p:nvPr>
            <p:ph type="subTitle" idx="1"/>
          </p:nvPr>
        </p:nvSpPr>
        <p:spPr>
          <a:xfrm>
            <a:off x="685800" y="3449654"/>
            <a:ext cx="50745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38" name="Google Shape;38;p3"/>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9"/>
        <p:cNvGrpSpPr/>
        <p:nvPr/>
      </p:nvGrpSpPr>
      <p:grpSpPr>
        <a:xfrm>
          <a:off x="0" y="0"/>
          <a:ext cx="0" cy="0"/>
          <a:chOff x="0" y="0"/>
          <a:chExt cx="0" cy="0"/>
        </a:xfrm>
      </p:grpSpPr>
      <p:sp>
        <p:nvSpPr>
          <p:cNvPr id="40" name="Google Shape;40;p4"/>
          <p:cNvSpPr txBox="1">
            <a:spLocks noGrp="1"/>
          </p:cNvSpPr>
          <p:nvPr>
            <p:ph type="body" idx="1"/>
          </p:nvPr>
        </p:nvSpPr>
        <p:spPr>
          <a:xfrm>
            <a:off x="2822775" y="2161800"/>
            <a:ext cx="34983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chemeClr val="accent1"/>
              </a:buClr>
              <a:buSzPts val="2400"/>
              <a:buFont typeface="Oswald"/>
              <a:buChar char="»"/>
              <a:defRPr sz="2400">
                <a:solidFill>
                  <a:schemeClr val="accent1"/>
                </a:solidFill>
                <a:latin typeface="Oswald"/>
                <a:ea typeface="Oswald"/>
                <a:cs typeface="Oswald"/>
                <a:sym typeface="Oswald"/>
              </a:defRPr>
            </a:lvl1pPr>
            <a:lvl2pPr marL="914400" lvl="1" indent="-381000" algn="ctr" rtl="0">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2pPr>
            <a:lvl3pPr marL="1371600" lvl="2" indent="-381000" algn="ctr" rtl="0">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3pPr>
            <a:lvl4pPr marL="1828800" lvl="3" indent="-381000" algn="ctr" rtl="0">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4pPr>
            <a:lvl5pPr marL="2286000" lvl="4" indent="-381000" algn="ctr" rtl="0">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5pPr>
            <a:lvl6pPr marL="2743200" lvl="5" indent="-381000" algn="ctr" rtl="0">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6pPr>
            <a:lvl7pPr marL="3200400" lvl="6" indent="-381000" algn="ctr" rtl="0">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7pPr>
            <a:lvl8pPr marL="3657600" lvl="7" indent="-381000" algn="ctr" rtl="0">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8pPr>
            <a:lvl9pPr marL="4114800" lvl="8" indent="-3810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9pPr>
          </a:lstStyle>
          <a:p>
            <a:endParaRPr/>
          </a:p>
        </p:txBody>
      </p:sp>
      <p:grpSp>
        <p:nvGrpSpPr>
          <p:cNvPr id="41" name="Google Shape;41;p4"/>
          <p:cNvGrpSpPr/>
          <p:nvPr/>
        </p:nvGrpSpPr>
        <p:grpSpPr>
          <a:xfrm>
            <a:off x="5609666" y="2185857"/>
            <a:ext cx="3534604" cy="3432788"/>
            <a:chOff x="6172200" y="2656118"/>
            <a:chExt cx="2971754" cy="2886151"/>
          </a:xfrm>
        </p:grpSpPr>
        <p:sp>
          <p:nvSpPr>
            <p:cNvPr id="42" name="Google Shape;42;p4"/>
            <p:cNvSpPr/>
            <p:nvPr/>
          </p:nvSpPr>
          <p:spPr>
            <a:xfrm rot="9208626" flipH="1">
              <a:off x="6704904" y="4110434"/>
              <a:ext cx="484232" cy="120400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9208633" flipH="1">
              <a:off x="7804300" y="3279013"/>
              <a:ext cx="877624" cy="2182136"/>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rot="9208606" flipH="1">
              <a:off x="7481789" y="4276913"/>
              <a:ext cx="408796" cy="1016449"/>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rot="9208678" flipH="1">
              <a:off x="6287617" y="4657701"/>
              <a:ext cx="229660" cy="571018"/>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2"/>
            </a:solidFill>
            <a:ln>
              <a:noFill/>
            </a:ln>
          </p:spPr>
        </p:sp>
      </p:grpSp>
      <p:grpSp>
        <p:nvGrpSpPr>
          <p:cNvPr id="47" name="Google Shape;47;p4"/>
          <p:cNvGrpSpPr/>
          <p:nvPr/>
        </p:nvGrpSpPr>
        <p:grpSpPr>
          <a:xfrm>
            <a:off x="-22" y="-324543"/>
            <a:ext cx="3068579" cy="1910876"/>
            <a:chOff x="-32" y="-215963"/>
            <a:chExt cx="2163561" cy="1347300"/>
          </a:xfrm>
        </p:grpSpPr>
        <p:sp>
          <p:nvSpPr>
            <p:cNvPr id="48" name="Google Shape;48;p4"/>
            <p:cNvSpPr/>
            <p:nvPr/>
          </p:nvSpPr>
          <p:spPr>
            <a:xfrm rot="-1591408" flipH="1">
              <a:off x="1362169" y="-63166"/>
              <a:ext cx="205103" cy="509980"/>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1591371" flipH="1">
              <a:off x="239463" y="-151890"/>
              <a:ext cx="434754" cy="1080980"/>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591339" flipH="1">
              <a:off x="892401" y="-169347"/>
              <a:ext cx="504374" cy="1254067"/>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591322" flipH="1">
              <a:off x="1818452" y="-76292"/>
              <a:ext cx="229660" cy="571018"/>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3"/>
            </a:solidFill>
            <a:ln>
              <a:noFill/>
            </a:ln>
          </p:spPr>
        </p:sp>
      </p:grpSp>
      <p:sp>
        <p:nvSpPr>
          <p:cNvPr id="53" name="Google Shape;53;p4"/>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lgn="r" rtl="0">
              <a:buNone/>
              <a:defRPr sz="1300">
                <a:solidFill>
                  <a:srgbClr val="4BB5D9"/>
                </a:solidFill>
                <a:latin typeface="Roboto Condensed"/>
                <a:ea typeface="Roboto Condensed"/>
                <a:cs typeface="Roboto Condensed"/>
                <a:sym typeface="Roboto Condensed"/>
              </a:defRPr>
            </a:lvl1pPr>
            <a:lvl2pPr lvl="1" algn="r" rtl="0">
              <a:buNone/>
              <a:defRPr sz="1300">
                <a:solidFill>
                  <a:srgbClr val="4BB5D9"/>
                </a:solidFill>
                <a:latin typeface="Roboto Condensed"/>
                <a:ea typeface="Roboto Condensed"/>
                <a:cs typeface="Roboto Condensed"/>
                <a:sym typeface="Roboto Condensed"/>
              </a:defRPr>
            </a:lvl2pPr>
            <a:lvl3pPr lvl="2" algn="r" rtl="0">
              <a:buNone/>
              <a:defRPr sz="1300">
                <a:solidFill>
                  <a:srgbClr val="4BB5D9"/>
                </a:solidFill>
                <a:latin typeface="Roboto Condensed"/>
                <a:ea typeface="Roboto Condensed"/>
                <a:cs typeface="Roboto Condensed"/>
                <a:sym typeface="Roboto Condensed"/>
              </a:defRPr>
            </a:lvl3pPr>
            <a:lvl4pPr lvl="3" algn="r" rtl="0">
              <a:buNone/>
              <a:defRPr sz="1300">
                <a:solidFill>
                  <a:srgbClr val="4BB5D9"/>
                </a:solidFill>
                <a:latin typeface="Roboto Condensed"/>
                <a:ea typeface="Roboto Condensed"/>
                <a:cs typeface="Roboto Condensed"/>
                <a:sym typeface="Roboto Condensed"/>
              </a:defRPr>
            </a:lvl4pPr>
            <a:lvl5pPr lvl="4" algn="r" rtl="0">
              <a:buNone/>
              <a:defRPr sz="1300">
                <a:solidFill>
                  <a:srgbClr val="4BB5D9"/>
                </a:solidFill>
                <a:latin typeface="Roboto Condensed"/>
                <a:ea typeface="Roboto Condensed"/>
                <a:cs typeface="Roboto Condensed"/>
                <a:sym typeface="Roboto Condensed"/>
              </a:defRPr>
            </a:lvl5pPr>
            <a:lvl6pPr lvl="5" algn="r" rtl="0">
              <a:buNone/>
              <a:defRPr sz="1300">
                <a:solidFill>
                  <a:srgbClr val="4BB5D9"/>
                </a:solidFill>
                <a:latin typeface="Roboto Condensed"/>
                <a:ea typeface="Roboto Condensed"/>
                <a:cs typeface="Roboto Condensed"/>
                <a:sym typeface="Roboto Condensed"/>
              </a:defRPr>
            </a:lvl6pPr>
            <a:lvl7pPr lvl="6" algn="r" rtl="0">
              <a:buNone/>
              <a:defRPr sz="1300">
                <a:solidFill>
                  <a:srgbClr val="4BB5D9"/>
                </a:solidFill>
                <a:latin typeface="Roboto Condensed"/>
                <a:ea typeface="Roboto Condensed"/>
                <a:cs typeface="Roboto Condensed"/>
                <a:sym typeface="Roboto Condensed"/>
              </a:defRPr>
            </a:lvl7pPr>
            <a:lvl8pPr lvl="7" algn="r" rtl="0">
              <a:buNone/>
              <a:defRPr sz="1300">
                <a:solidFill>
                  <a:srgbClr val="4BB5D9"/>
                </a:solidFill>
                <a:latin typeface="Roboto Condensed"/>
                <a:ea typeface="Roboto Condensed"/>
                <a:cs typeface="Roboto Condensed"/>
                <a:sym typeface="Roboto Condensed"/>
              </a:defRPr>
            </a:lvl8pPr>
            <a:lvl9pPr lvl="8" algn="r" rtl="0">
              <a:buNone/>
              <a:defRPr sz="1300">
                <a:solidFill>
                  <a:srgbClr val="4BB5D9"/>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4"/>
        <p:cNvGrpSpPr/>
        <p:nvPr/>
      </p:nvGrpSpPr>
      <p:grpSpPr>
        <a:xfrm>
          <a:off x="0" y="0"/>
          <a:ext cx="0" cy="0"/>
          <a:chOff x="0" y="0"/>
          <a:chExt cx="0" cy="0"/>
        </a:xfrm>
      </p:grpSpPr>
      <p:grpSp>
        <p:nvGrpSpPr>
          <p:cNvPr id="55" name="Google Shape;55;p5"/>
          <p:cNvGrpSpPr/>
          <p:nvPr/>
        </p:nvGrpSpPr>
        <p:grpSpPr>
          <a:xfrm>
            <a:off x="6172200" y="2656118"/>
            <a:ext cx="2971754" cy="2886151"/>
            <a:chOff x="6172200" y="2656118"/>
            <a:chExt cx="2971754" cy="2886151"/>
          </a:xfrm>
        </p:grpSpPr>
        <p:sp>
          <p:nvSpPr>
            <p:cNvPr id="56" name="Google Shape;56;p5"/>
            <p:cNvSpPr/>
            <p:nvPr/>
          </p:nvSpPr>
          <p:spPr>
            <a:xfrm rot="9208626" flipH="1">
              <a:off x="6704904" y="4110434"/>
              <a:ext cx="484232" cy="1204006"/>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9208633" flipH="1">
              <a:off x="7804300" y="3279013"/>
              <a:ext cx="877624" cy="218213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9208606" flipH="1">
              <a:off x="7481789" y="4276913"/>
              <a:ext cx="408796" cy="1016449"/>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9208678" flipH="1">
              <a:off x="6287617" y="4657701"/>
              <a:ext cx="229660" cy="571018"/>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1"/>
            </a:solidFill>
            <a:ln>
              <a:noFill/>
            </a:ln>
          </p:spPr>
        </p:sp>
      </p:grpSp>
      <p:grpSp>
        <p:nvGrpSpPr>
          <p:cNvPr id="61" name="Google Shape;61;p5"/>
          <p:cNvGrpSpPr/>
          <p:nvPr/>
        </p:nvGrpSpPr>
        <p:grpSpPr>
          <a:xfrm>
            <a:off x="-32" y="-228027"/>
            <a:ext cx="2163561" cy="1347300"/>
            <a:chOff x="-32" y="-215963"/>
            <a:chExt cx="2163561" cy="1347300"/>
          </a:xfrm>
        </p:grpSpPr>
        <p:sp>
          <p:nvSpPr>
            <p:cNvPr id="62" name="Google Shape;62;p5"/>
            <p:cNvSpPr/>
            <p:nvPr/>
          </p:nvSpPr>
          <p:spPr>
            <a:xfrm rot="-1591408" flipH="1">
              <a:off x="1362169" y="-63166"/>
              <a:ext cx="205103" cy="50998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1591371" flipH="1">
              <a:off x="239463" y="-151890"/>
              <a:ext cx="434754" cy="1080980"/>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1591339" flipH="1">
              <a:off x="892401" y="-169347"/>
              <a:ext cx="504374" cy="1254067"/>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591322" flipH="1">
              <a:off x="1818452" y="-76292"/>
              <a:ext cx="229660" cy="571018"/>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2"/>
            </a:solidFill>
            <a:ln>
              <a:noFill/>
            </a:ln>
          </p:spPr>
        </p:sp>
      </p:grpSp>
      <p:sp>
        <p:nvSpPr>
          <p:cNvPr id="67" name="Google Shape;67;p5"/>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 name="Google Shape;68;p5"/>
          <p:cNvSpPr txBox="1">
            <a:spLocks noGrp="1"/>
          </p:cNvSpPr>
          <p:nvPr>
            <p:ph type="body" idx="1"/>
          </p:nvPr>
        </p:nvSpPr>
        <p:spPr>
          <a:xfrm>
            <a:off x="1031425" y="1777125"/>
            <a:ext cx="5760300" cy="25212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69" name="Google Shape;69;p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2" name="Google Shape;72;p6"/>
          <p:cNvSpPr txBox="1">
            <a:spLocks noGrp="1"/>
          </p:cNvSpPr>
          <p:nvPr>
            <p:ph type="body" idx="1"/>
          </p:nvPr>
        </p:nvSpPr>
        <p:spPr>
          <a:xfrm>
            <a:off x="1031425" y="1860875"/>
            <a:ext cx="2796000" cy="3064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73" name="Google Shape;73;p6"/>
          <p:cNvSpPr txBox="1">
            <a:spLocks noGrp="1"/>
          </p:cNvSpPr>
          <p:nvPr>
            <p:ph type="body" idx="2"/>
          </p:nvPr>
        </p:nvSpPr>
        <p:spPr>
          <a:xfrm>
            <a:off x="3995772" y="1860875"/>
            <a:ext cx="2796000" cy="3064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74" name="Google Shape;74;p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75" name="Google Shape;75;p6"/>
          <p:cNvGrpSpPr/>
          <p:nvPr/>
        </p:nvGrpSpPr>
        <p:grpSpPr>
          <a:xfrm>
            <a:off x="6172200" y="2656118"/>
            <a:ext cx="2971754" cy="2886151"/>
            <a:chOff x="6172200" y="2656118"/>
            <a:chExt cx="2971754" cy="2886151"/>
          </a:xfrm>
        </p:grpSpPr>
        <p:sp>
          <p:nvSpPr>
            <p:cNvPr id="76" name="Google Shape;76;p6"/>
            <p:cNvSpPr/>
            <p:nvPr/>
          </p:nvSpPr>
          <p:spPr>
            <a:xfrm rot="9208626" flipH="1">
              <a:off x="6704904" y="4110434"/>
              <a:ext cx="484232" cy="1204006"/>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rot="9208633" flipH="1">
              <a:off x="7804300" y="3279013"/>
              <a:ext cx="877624" cy="218213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rot="9208606" flipH="1">
              <a:off x="7481789" y="4276913"/>
              <a:ext cx="408796" cy="1016449"/>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rot="9208678" flipH="1">
              <a:off x="6287617" y="4657701"/>
              <a:ext cx="229660" cy="571018"/>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1"/>
            </a:solidFill>
            <a:ln>
              <a:noFill/>
            </a:ln>
          </p:spPr>
        </p:sp>
      </p:grpSp>
      <p:grpSp>
        <p:nvGrpSpPr>
          <p:cNvPr id="81" name="Google Shape;81;p6"/>
          <p:cNvGrpSpPr/>
          <p:nvPr/>
        </p:nvGrpSpPr>
        <p:grpSpPr>
          <a:xfrm>
            <a:off x="-32" y="-228027"/>
            <a:ext cx="2163561" cy="1347300"/>
            <a:chOff x="-32" y="-215963"/>
            <a:chExt cx="2163561" cy="1347300"/>
          </a:xfrm>
        </p:grpSpPr>
        <p:sp>
          <p:nvSpPr>
            <p:cNvPr id="82" name="Google Shape;82;p6"/>
            <p:cNvSpPr/>
            <p:nvPr/>
          </p:nvSpPr>
          <p:spPr>
            <a:xfrm rot="-1591408" flipH="1">
              <a:off x="1362169" y="-63166"/>
              <a:ext cx="205103" cy="50998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591371" flipH="1">
              <a:off x="239463" y="-151890"/>
              <a:ext cx="434754" cy="1080980"/>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591339" flipH="1">
              <a:off x="892401" y="-169347"/>
              <a:ext cx="504374" cy="1254067"/>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591322" flipH="1">
              <a:off x="1818452" y="-76292"/>
              <a:ext cx="229660" cy="571018"/>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2"/>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7"/>
        <p:cNvGrpSpPr/>
        <p:nvPr/>
      </p:nvGrpSpPr>
      <p:grpSpPr>
        <a:xfrm>
          <a:off x="0" y="0"/>
          <a:ext cx="0" cy="0"/>
          <a:chOff x="0" y="0"/>
          <a:chExt cx="0" cy="0"/>
        </a:xfrm>
      </p:grpSpPr>
      <p:grpSp>
        <p:nvGrpSpPr>
          <p:cNvPr id="88" name="Google Shape;88;p7"/>
          <p:cNvGrpSpPr/>
          <p:nvPr/>
        </p:nvGrpSpPr>
        <p:grpSpPr>
          <a:xfrm>
            <a:off x="6172200" y="2656118"/>
            <a:ext cx="2971754" cy="2886151"/>
            <a:chOff x="6172200" y="2656118"/>
            <a:chExt cx="2971754" cy="2886151"/>
          </a:xfrm>
        </p:grpSpPr>
        <p:sp>
          <p:nvSpPr>
            <p:cNvPr id="89" name="Google Shape;89;p7"/>
            <p:cNvSpPr/>
            <p:nvPr/>
          </p:nvSpPr>
          <p:spPr>
            <a:xfrm rot="9208626" flipH="1">
              <a:off x="6704904" y="4110434"/>
              <a:ext cx="484232" cy="1204006"/>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rot="9208633" flipH="1">
              <a:off x="7804300" y="3279013"/>
              <a:ext cx="877624" cy="218213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rot="9208606" flipH="1">
              <a:off x="7481789" y="4276913"/>
              <a:ext cx="408796" cy="1016449"/>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9208678" flipH="1">
              <a:off x="6287617" y="4657701"/>
              <a:ext cx="229660" cy="571018"/>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1"/>
            </a:solidFill>
            <a:ln>
              <a:noFill/>
            </a:ln>
          </p:spPr>
        </p:sp>
      </p:grpSp>
      <p:grpSp>
        <p:nvGrpSpPr>
          <p:cNvPr id="94" name="Google Shape;94;p7"/>
          <p:cNvGrpSpPr/>
          <p:nvPr/>
        </p:nvGrpSpPr>
        <p:grpSpPr>
          <a:xfrm>
            <a:off x="-32" y="-228027"/>
            <a:ext cx="2163561" cy="1347300"/>
            <a:chOff x="-32" y="-215963"/>
            <a:chExt cx="2163561" cy="1347300"/>
          </a:xfrm>
        </p:grpSpPr>
        <p:sp>
          <p:nvSpPr>
            <p:cNvPr id="95" name="Google Shape;95;p7"/>
            <p:cNvSpPr/>
            <p:nvPr/>
          </p:nvSpPr>
          <p:spPr>
            <a:xfrm rot="-1591408" flipH="1">
              <a:off x="1362169" y="-63166"/>
              <a:ext cx="205103" cy="50998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rot="-1591371" flipH="1">
              <a:off x="239463" y="-151890"/>
              <a:ext cx="434754" cy="1080980"/>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rot="-1591339" flipH="1">
              <a:off x="892401" y="-169347"/>
              <a:ext cx="504374" cy="1254067"/>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591322" flipH="1">
              <a:off x="1818452" y="-76292"/>
              <a:ext cx="229660" cy="571018"/>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2"/>
            </a:solidFill>
            <a:ln>
              <a:noFill/>
            </a:ln>
          </p:spPr>
        </p:sp>
      </p:grpSp>
      <p:sp>
        <p:nvSpPr>
          <p:cNvPr id="100" name="Google Shape;100;p7"/>
          <p:cNvSpPr txBox="1">
            <a:spLocks noGrp="1"/>
          </p:cNvSpPr>
          <p:nvPr>
            <p:ph type="title"/>
          </p:nvPr>
        </p:nvSpPr>
        <p:spPr>
          <a:xfrm>
            <a:off x="1031425" y="1149725"/>
            <a:ext cx="6321000" cy="680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7"/>
          <p:cNvSpPr txBox="1">
            <a:spLocks noGrp="1"/>
          </p:cNvSpPr>
          <p:nvPr>
            <p:ph type="body" idx="1"/>
          </p:nvPr>
        </p:nvSpPr>
        <p:spPr>
          <a:xfrm>
            <a:off x="1031425" y="1830425"/>
            <a:ext cx="2037600" cy="3095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02" name="Google Shape;102;p7"/>
          <p:cNvSpPr txBox="1">
            <a:spLocks noGrp="1"/>
          </p:cNvSpPr>
          <p:nvPr>
            <p:ph type="body" idx="2"/>
          </p:nvPr>
        </p:nvSpPr>
        <p:spPr>
          <a:xfrm>
            <a:off x="3173275" y="1830425"/>
            <a:ext cx="2037600" cy="3095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03" name="Google Shape;103;p7"/>
          <p:cNvSpPr txBox="1">
            <a:spLocks noGrp="1"/>
          </p:cNvSpPr>
          <p:nvPr>
            <p:ph type="body" idx="3"/>
          </p:nvPr>
        </p:nvSpPr>
        <p:spPr>
          <a:xfrm>
            <a:off x="5315125" y="1830425"/>
            <a:ext cx="2037600" cy="3095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04" name="Google Shape;104;p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grpSp>
        <p:nvGrpSpPr>
          <p:cNvPr id="106" name="Google Shape;106;p8"/>
          <p:cNvGrpSpPr/>
          <p:nvPr/>
        </p:nvGrpSpPr>
        <p:grpSpPr>
          <a:xfrm>
            <a:off x="6172200" y="2656118"/>
            <a:ext cx="2971754" cy="2886151"/>
            <a:chOff x="6172200" y="2656118"/>
            <a:chExt cx="2971754" cy="2886151"/>
          </a:xfrm>
        </p:grpSpPr>
        <p:sp>
          <p:nvSpPr>
            <p:cNvPr id="107" name="Google Shape;107;p8"/>
            <p:cNvSpPr/>
            <p:nvPr/>
          </p:nvSpPr>
          <p:spPr>
            <a:xfrm rot="9208626" flipH="1">
              <a:off x="6704904" y="4110434"/>
              <a:ext cx="484232" cy="1204006"/>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9208633" flipH="1">
              <a:off x="7804300" y="3279013"/>
              <a:ext cx="877624" cy="218213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9208606" flipH="1">
              <a:off x="7481789" y="4276913"/>
              <a:ext cx="408796" cy="1016449"/>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rot="9208678" flipH="1">
              <a:off x="6287617" y="4657701"/>
              <a:ext cx="229660" cy="571018"/>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1"/>
            </a:solidFill>
            <a:ln>
              <a:noFill/>
            </a:ln>
          </p:spPr>
        </p:sp>
      </p:grpSp>
      <p:grpSp>
        <p:nvGrpSpPr>
          <p:cNvPr id="112" name="Google Shape;112;p8"/>
          <p:cNvGrpSpPr/>
          <p:nvPr/>
        </p:nvGrpSpPr>
        <p:grpSpPr>
          <a:xfrm>
            <a:off x="-32" y="-228027"/>
            <a:ext cx="2163561" cy="1347300"/>
            <a:chOff x="-32" y="-215963"/>
            <a:chExt cx="2163561" cy="1347300"/>
          </a:xfrm>
        </p:grpSpPr>
        <p:sp>
          <p:nvSpPr>
            <p:cNvPr id="113" name="Google Shape;113;p8"/>
            <p:cNvSpPr/>
            <p:nvPr/>
          </p:nvSpPr>
          <p:spPr>
            <a:xfrm rot="-1591408" flipH="1">
              <a:off x="1362169" y="-63166"/>
              <a:ext cx="205103" cy="50998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591371" flipH="1">
              <a:off x="239463" y="-151890"/>
              <a:ext cx="434754" cy="1080980"/>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1591339" flipH="1">
              <a:off x="892401" y="-169347"/>
              <a:ext cx="504374" cy="1254067"/>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1591322" flipH="1">
              <a:off x="1818452" y="-76292"/>
              <a:ext cx="229660" cy="571018"/>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2"/>
            </a:solidFill>
            <a:ln>
              <a:noFill/>
            </a:ln>
          </p:spPr>
        </p:sp>
      </p:grpSp>
      <p:sp>
        <p:nvSpPr>
          <p:cNvPr id="118" name="Google Shape;118;p8"/>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9" name="Google Shape;119;p8"/>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grpSp>
        <p:nvGrpSpPr>
          <p:cNvPr id="121" name="Google Shape;121;p9"/>
          <p:cNvGrpSpPr/>
          <p:nvPr/>
        </p:nvGrpSpPr>
        <p:grpSpPr>
          <a:xfrm>
            <a:off x="6172200" y="2656118"/>
            <a:ext cx="2971754" cy="2886151"/>
            <a:chOff x="6172200" y="2656118"/>
            <a:chExt cx="2971754" cy="2886151"/>
          </a:xfrm>
        </p:grpSpPr>
        <p:sp>
          <p:nvSpPr>
            <p:cNvPr id="122" name="Google Shape;122;p9"/>
            <p:cNvSpPr/>
            <p:nvPr/>
          </p:nvSpPr>
          <p:spPr>
            <a:xfrm rot="9208626" flipH="1">
              <a:off x="6704904" y="4110434"/>
              <a:ext cx="484232" cy="1204006"/>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rot="9208633" flipH="1">
              <a:off x="7804300" y="3279013"/>
              <a:ext cx="877624" cy="218213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rot="9208606" flipH="1">
              <a:off x="7481789" y="4276913"/>
              <a:ext cx="408796" cy="1016449"/>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rot="9208678" flipH="1">
              <a:off x="6287617" y="4657701"/>
              <a:ext cx="229660" cy="571018"/>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1"/>
            </a:solidFill>
            <a:ln>
              <a:noFill/>
            </a:ln>
          </p:spPr>
        </p:sp>
      </p:grpSp>
      <p:grpSp>
        <p:nvGrpSpPr>
          <p:cNvPr id="127" name="Google Shape;127;p9"/>
          <p:cNvGrpSpPr/>
          <p:nvPr/>
        </p:nvGrpSpPr>
        <p:grpSpPr>
          <a:xfrm>
            <a:off x="-32" y="-228027"/>
            <a:ext cx="2163561" cy="1347300"/>
            <a:chOff x="-32" y="-215963"/>
            <a:chExt cx="2163561" cy="1347300"/>
          </a:xfrm>
        </p:grpSpPr>
        <p:sp>
          <p:nvSpPr>
            <p:cNvPr id="128" name="Google Shape;128;p9"/>
            <p:cNvSpPr/>
            <p:nvPr/>
          </p:nvSpPr>
          <p:spPr>
            <a:xfrm rot="-1591408" flipH="1">
              <a:off x="1362169" y="-63166"/>
              <a:ext cx="205103" cy="50998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rot="-1591371" flipH="1">
              <a:off x="239463" y="-151890"/>
              <a:ext cx="434754" cy="1080980"/>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1591339" flipH="1">
              <a:off x="892401" y="-169347"/>
              <a:ext cx="504374" cy="1254067"/>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rot="-1591322" flipH="1">
              <a:off x="1818452" y="-76292"/>
              <a:ext cx="229660" cy="571018"/>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2"/>
            </a:solidFill>
            <a:ln>
              <a:noFill/>
            </a:ln>
          </p:spPr>
        </p:sp>
      </p:grpSp>
      <p:sp>
        <p:nvSpPr>
          <p:cNvPr id="133" name="Google Shape;133;p9"/>
          <p:cNvSpPr txBox="1">
            <a:spLocks noGrp="1"/>
          </p:cNvSpPr>
          <p:nvPr>
            <p:ph type="body" idx="1"/>
          </p:nvPr>
        </p:nvSpPr>
        <p:spPr>
          <a:xfrm>
            <a:off x="1097775" y="4025300"/>
            <a:ext cx="69486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134" name="Google Shape;134;p9"/>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grpSp>
        <p:nvGrpSpPr>
          <p:cNvPr id="136" name="Google Shape;136;p10"/>
          <p:cNvGrpSpPr/>
          <p:nvPr/>
        </p:nvGrpSpPr>
        <p:grpSpPr>
          <a:xfrm>
            <a:off x="6172200" y="2656118"/>
            <a:ext cx="2971754" cy="2886151"/>
            <a:chOff x="6172200" y="2656118"/>
            <a:chExt cx="2971754" cy="2886151"/>
          </a:xfrm>
        </p:grpSpPr>
        <p:sp>
          <p:nvSpPr>
            <p:cNvPr id="137" name="Google Shape;137;p10"/>
            <p:cNvSpPr/>
            <p:nvPr/>
          </p:nvSpPr>
          <p:spPr>
            <a:xfrm rot="9208626" flipH="1">
              <a:off x="6704904" y="4110434"/>
              <a:ext cx="484232" cy="1204006"/>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9208633" flipH="1">
              <a:off x="7804300" y="3279013"/>
              <a:ext cx="877624" cy="2182136"/>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rot="9208606" flipH="1">
              <a:off x="7481789" y="4276913"/>
              <a:ext cx="408796" cy="1016449"/>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rot="9208678" flipH="1">
              <a:off x="6287617" y="4657701"/>
              <a:ext cx="229660" cy="571018"/>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0"/>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1"/>
            </a:solidFill>
            <a:ln>
              <a:noFill/>
            </a:ln>
          </p:spPr>
        </p:sp>
      </p:grpSp>
      <p:grpSp>
        <p:nvGrpSpPr>
          <p:cNvPr id="142" name="Google Shape;142;p10"/>
          <p:cNvGrpSpPr/>
          <p:nvPr/>
        </p:nvGrpSpPr>
        <p:grpSpPr>
          <a:xfrm>
            <a:off x="-32" y="-228027"/>
            <a:ext cx="2163561" cy="1347300"/>
            <a:chOff x="-32" y="-215963"/>
            <a:chExt cx="2163561" cy="1347300"/>
          </a:xfrm>
        </p:grpSpPr>
        <p:sp>
          <p:nvSpPr>
            <p:cNvPr id="143" name="Google Shape;143;p10"/>
            <p:cNvSpPr/>
            <p:nvPr/>
          </p:nvSpPr>
          <p:spPr>
            <a:xfrm rot="-1591408" flipH="1">
              <a:off x="1362169" y="-63166"/>
              <a:ext cx="205103" cy="509980"/>
            </a:xfrm>
            <a:prstGeom prst="flowChartManualInpu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1591371" flipH="1">
              <a:off x="239463" y="-151890"/>
              <a:ext cx="434754" cy="1080980"/>
            </a:xfrm>
            <a:prstGeom prst="flowChartManualInpu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rot="-1591339" flipH="1">
              <a:off x="892401" y="-169347"/>
              <a:ext cx="504374" cy="1254067"/>
            </a:xfrm>
            <a:prstGeom prst="flowChartManualInpu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rot="-1591322" flipH="1">
              <a:off x="1818452" y="-76292"/>
              <a:ext cx="229660" cy="571018"/>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chemeClr val="accent2"/>
            </a:solid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1425" y="1149725"/>
            <a:ext cx="5760300" cy="680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Oswald"/>
              <a:buNone/>
              <a:defRPr sz="3000" b="1">
                <a:solidFill>
                  <a:schemeClr val="accent1"/>
                </a:solidFill>
                <a:latin typeface="Oswald"/>
                <a:ea typeface="Oswald"/>
                <a:cs typeface="Oswald"/>
                <a:sym typeface="Oswald"/>
              </a:defRPr>
            </a:lvl1pPr>
            <a:lvl2pPr lvl="1">
              <a:spcBef>
                <a:spcPts val="0"/>
              </a:spcBef>
              <a:spcAft>
                <a:spcPts val="0"/>
              </a:spcAft>
              <a:buClr>
                <a:schemeClr val="accent1"/>
              </a:buClr>
              <a:buSzPts val="3000"/>
              <a:buFont typeface="Oswald"/>
              <a:buNone/>
              <a:defRPr sz="3000" b="1">
                <a:solidFill>
                  <a:schemeClr val="accent1"/>
                </a:solidFill>
                <a:latin typeface="Oswald"/>
                <a:ea typeface="Oswald"/>
                <a:cs typeface="Oswald"/>
                <a:sym typeface="Oswald"/>
              </a:defRPr>
            </a:lvl2pPr>
            <a:lvl3pPr lvl="2">
              <a:spcBef>
                <a:spcPts val="0"/>
              </a:spcBef>
              <a:spcAft>
                <a:spcPts val="0"/>
              </a:spcAft>
              <a:buClr>
                <a:schemeClr val="accent1"/>
              </a:buClr>
              <a:buSzPts val="3000"/>
              <a:buFont typeface="Oswald"/>
              <a:buNone/>
              <a:defRPr sz="3000" b="1">
                <a:solidFill>
                  <a:schemeClr val="accent1"/>
                </a:solidFill>
                <a:latin typeface="Oswald"/>
                <a:ea typeface="Oswald"/>
                <a:cs typeface="Oswald"/>
                <a:sym typeface="Oswald"/>
              </a:defRPr>
            </a:lvl3pPr>
            <a:lvl4pPr lvl="3">
              <a:spcBef>
                <a:spcPts val="0"/>
              </a:spcBef>
              <a:spcAft>
                <a:spcPts val="0"/>
              </a:spcAft>
              <a:buClr>
                <a:schemeClr val="accent1"/>
              </a:buClr>
              <a:buSzPts val="3000"/>
              <a:buFont typeface="Oswald"/>
              <a:buNone/>
              <a:defRPr sz="3000" b="1">
                <a:solidFill>
                  <a:schemeClr val="accent1"/>
                </a:solidFill>
                <a:latin typeface="Oswald"/>
                <a:ea typeface="Oswald"/>
                <a:cs typeface="Oswald"/>
                <a:sym typeface="Oswald"/>
              </a:defRPr>
            </a:lvl4pPr>
            <a:lvl5pPr lvl="4">
              <a:spcBef>
                <a:spcPts val="0"/>
              </a:spcBef>
              <a:spcAft>
                <a:spcPts val="0"/>
              </a:spcAft>
              <a:buClr>
                <a:schemeClr val="accent1"/>
              </a:buClr>
              <a:buSzPts val="3000"/>
              <a:buFont typeface="Oswald"/>
              <a:buNone/>
              <a:defRPr sz="3000" b="1">
                <a:solidFill>
                  <a:schemeClr val="accent1"/>
                </a:solidFill>
                <a:latin typeface="Oswald"/>
                <a:ea typeface="Oswald"/>
                <a:cs typeface="Oswald"/>
                <a:sym typeface="Oswald"/>
              </a:defRPr>
            </a:lvl5pPr>
            <a:lvl6pPr lvl="5">
              <a:spcBef>
                <a:spcPts val="0"/>
              </a:spcBef>
              <a:spcAft>
                <a:spcPts val="0"/>
              </a:spcAft>
              <a:buClr>
                <a:schemeClr val="accent1"/>
              </a:buClr>
              <a:buSzPts val="3000"/>
              <a:buFont typeface="Oswald"/>
              <a:buNone/>
              <a:defRPr sz="3000" b="1">
                <a:solidFill>
                  <a:schemeClr val="accent1"/>
                </a:solidFill>
                <a:latin typeface="Oswald"/>
                <a:ea typeface="Oswald"/>
                <a:cs typeface="Oswald"/>
                <a:sym typeface="Oswald"/>
              </a:defRPr>
            </a:lvl6pPr>
            <a:lvl7pPr lvl="6">
              <a:spcBef>
                <a:spcPts val="0"/>
              </a:spcBef>
              <a:spcAft>
                <a:spcPts val="0"/>
              </a:spcAft>
              <a:buClr>
                <a:schemeClr val="accent1"/>
              </a:buClr>
              <a:buSzPts val="3000"/>
              <a:buFont typeface="Oswald"/>
              <a:buNone/>
              <a:defRPr sz="3000" b="1">
                <a:solidFill>
                  <a:schemeClr val="accent1"/>
                </a:solidFill>
                <a:latin typeface="Oswald"/>
                <a:ea typeface="Oswald"/>
                <a:cs typeface="Oswald"/>
                <a:sym typeface="Oswald"/>
              </a:defRPr>
            </a:lvl7pPr>
            <a:lvl8pPr lvl="7">
              <a:spcBef>
                <a:spcPts val="0"/>
              </a:spcBef>
              <a:spcAft>
                <a:spcPts val="0"/>
              </a:spcAft>
              <a:buClr>
                <a:schemeClr val="accent1"/>
              </a:buClr>
              <a:buSzPts val="3000"/>
              <a:buFont typeface="Oswald"/>
              <a:buNone/>
              <a:defRPr sz="3000" b="1">
                <a:solidFill>
                  <a:schemeClr val="accent1"/>
                </a:solidFill>
                <a:latin typeface="Oswald"/>
                <a:ea typeface="Oswald"/>
                <a:cs typeface="Oswald"/>
                <a:sym typeface="Oswald"/>
              </a:defRPr>
            </a:lvl8pPr>
            <a:lvl9pPr lvl="8">
              <a:spcBef>
                <a:spcPts val="0"/>
              </a:spcBef>
              <a:spcAft>
                <a:spcPts val="0"/>
              </a:spcAft>
              <a:buClr>
                <a:schemeClr val="accent1"/>
              </a:buClr>
              <a:buSzPts val="3000"/>
              <a:buFont typeface="Oswald"/>
              <a:buNone/>
              <a:defRPr sz="3000" b="1">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031425" y="1777125"/>
            <a:ext cx="5760300" cy="25212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accent3"/>
              </a:buClr>
              <a:buSzPts val="2000"/>
              <a:buFont typeface="Roboto Condensed"/>
              <a:buChar char="»"/>
              <a:defRPr sz="2000">
                <a:solidFill>
                  <a:schemeClr val="dk2"/>
                </a:solidFill>
                <a:latin typeface="Roboto Condensed"/>
                <a:ea typeface="Roboto Condensed"/>
                <a:cs typeface="Roboto Condensed"/>
                <a:sym typeface="Roboto Condensed"/>
              </a:defRPr>
            </a:lvl1pPr>
            <a:lvl2pPr marL="914400" lvl="1" indent="-355600">
              <a:spcBef>
                <a:spcPts val="0"/>
              </a:spcBef>
              <a:spcAft>
                <a:spcPts val="0"/>
              </a:spcAft>
              <a:buClr>
                <a:schemeClr val="accent3"/>
              </a:buClr>
              <a:buSzPts val="2000"/>
              <a:buFont typeface="Roboto Condensed"/>
              <a:buChar char="⋄"/>
              <a:defRPr sz="2000">
                <a:solidFill>
                  <a:schemeClr val="dk2"/>
                </a:solidFill>
                <a:latin typeface="Roboto Condensed"/>
                <a:ea typeface="Roboto Condensed"/>
                <a:cs typeface="Roboto Condensed"/>
                <a:sym typeface="Roboto Condensed"/>
              </a:defRPr>
            </a:lvl2pPr>
            <a:lvl3pPr marL="1371600" lvl="2" indent="-355600">
              <a:spcBef>
                <a:spcPts val="0"/>
              </a:spcBef>
              <a:spcAft>
                <a:spcPts val="0"/>
              </a:spcAft>
              <a:buClr>
                <a:schemeClr val="accent3"/>
              </a:buClr>
              <a:buSzPts val="2000"/>
              <a:buFont typeface="Roboto Condensed"/>
              <a:buChar char="⋄"/>
              <a:defRPr sz="2000">
                <a:solidFill>
                  <a:schemeClr val="dk2"/>
                </a:solidFill>
                <a:latin typeface="Roboto Condensed"/>
                <a:ea typeface="Roboto Condensed"/>
                <a:cs typeface="Roboto Condensed"/>
                <a:sym typeface="Roboto Condensed"/>
              </a:defRPr>
            </a:lvl3pPr>
            <a:lvl4pPr marL="1828800" lvl="3" indent="-3556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4pPr>
            <a:lvl5pPr marL="2286000" lvl="4" indent="-3556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5pPr>
            <a:lvl6pPr marL="2743200" lvl="5" indent="-3556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6pPr>
            <a:lvl7pPr marL="3200400" lvl="6" indent="-3556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7pPr>
            <a:lvl8pPr marL="3657600" lvl="7" indent="-3556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8pPr>
            <a:lvl9pPr marL="4114800" lvl="8" indent="-3556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8556784" y="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2"/>
                </a:solidFill>
                <a:latin typeface="Roboto Condensed"/>
                <a:ea typeface="Roboto Condensed"/>
                <a:cs typeface="Roboto Condensed"/>
                <a:sym typeface="Roboto Condensed"/>
              </a:defRPr>
            </a:lvl1pPr>
            <a:lvl2pPr lvl="1" algn="r">
              <a:buNone/>
              <a:defRPr sz="1300">
                <a:solidFill>
                  <a:schemeClr val="accent2"/>
                </a:solidFill>
                <a:latin typeface="Roboto Condensed"/>
                <a:ea typeface="Roboto Condensed"/>
                <a:cs typeface="Roboto Condensed"/>
                <a:sym typeface="Roboto Condensed"/>
              </a:defRPr>
            </a:lvl2pPr>
            <a:lvl3pPr lvl="2" algn="r">
              <a:buNone/>
              <a:defRPr sz="1300">
                <a:solidFill>
                  <a:schemeClr val="accent2"/>
                </a:solidFill>
                <a:latin typeface="Roboto Condensed"/>
                <a:ea typeface="Roboto Condensed"/>
                <a:cs typeface="Roboto Condensed"/>
                <a:sym typeface="Roboto Condensed"/>
              </a:defRPr>
            </a:lvl3pPr>
            <a:lvl4pPr lvl="3" algn="r">
              <a:buNone/>
              <a:defRPr sz="1300">
                <a:solidFill>
                  <a:schemeClr val="accent2"/>
                </a:solidFill>
                <a:latin typeface="Roboto Condensed"/>
                <a:ea typeface="Roboto Condensed"/>
                <a:cs typeface="Roboto Condensed"/>
                <a:sym typeface="Roboto Condensed"/>
              </a:defRPr>
            </a:lvl4pPr>
            <a:lvl5pPr lvl="4" algn="r">
              <a:buNone/>
              <a:defRPr sz="1300">
                <a:solidFill>
                  <a:schemeClr val="accent2"/>
                </a:solidFill>
                <a:latin typeface="Roboto Condensed"/>
                <a:ea typeface="Roboto Condensed"/>
                <a:cs typeface="Roboto Condensed"/>
                <a:sym typeface="Roboto Condensed"/>
              </a:defRPr>
            </a:lvl5pPr>
            <a:lvl6pPr lvl="5" algn="r">
              <a:buNone/>
              <a:defRPr sz="1300">
                <a:solidFill>
                  <a:schemeClr val="accent2"/>
                </a:solidFill>
                <a:latin typeface="Roboto Condensed"/>
                <a:ea typeface="Roboto Condensed"/>
                <a:cs typeface="Roboto Condensed"/>
                <a:sym typeface="Roboto Condensed"/>
              </a:defRPr>
            </a:lvl6pPr>
            <a:lvl7pPr lvl="6" algn="r">
              <a:buNone/>
              <a:defRPr sz="1300">
                <a:solidFill>
                  <a:schemeClr val="accent2"/>
                </a:solidFill>
                <a:latin typeface="Roboto Condensed"/>
                <a:ea typeface="Roboto Condensed"/>
                <a:cs typeface="Roboto Condensed"/>
                <a:sym typeface="Roboto Condensed"/>
              </a:defRPr>
            </a:lvl7pPr>
            <a:lvl8pPr lvl="7" algn="r">
              <a:buNone/>
              <a:defRPr sz="1300">
                <a:solidFill>
                  <a:schemeClr val="accent2"/>
                </a:solidFill>
                <a:latin typeface="Roboto Condensed"/>
                <a:ea typeface="Roboto Condensed"/>
                <a:cs typeface="Roboto Condensed"/>
                <a:sym typeface="Roboto Condensed"/>
              </a:defRPr>
            </a:lvl8pPr>
            <a:lvl9pPr lvl="8" algn="r">
              <a:buNone/>
              <a:defRPr sz="1300">
                <a:solidFill>
                  <a:schemeClr val="accent2"/>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www.bing.com/ck/a?!&amp;&amp;p=1be56bf6c94b51f5f2fd0a380dc1577c8d2f0c49b375a7e0b516cd486117d3deJmltdHM9MTY1NjUxMTgyNCZpZ3VpZD1mZTc0Mjc1Yy04Y2Q2LTQyMzItOGVkNS1mMjE0NzE2N2FhYjImaW5zaWQ9NTM4OQ&amp;ptn=3&amp;fclid=381ef66d-f7b5-11ec-a7f5-884cff99f242&amp;u=a1bXMtd2luZG93cy1zdG9yZTovL3BkcC8_UHJvZHVjdElkPTluemZrNGRjeG16NA&amp;ntb=1"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paperswithcode.com/method/convolution" TargetMode="External"/><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s://www.bing.com/ck/a?!&amp;&amp;p=1be56bf6c94b51f5f2fd0a380dc1577c8d2f0c49b375a7e0b516cd486117d3deJmltdHM9MTY1NjUxMTgyNCZpZ3VpZD1mZTc0Mjc1Yy04Y2Q2LTQyMzItOGVkNS1mMjE0NzE2N2FhYjImaW5zaWQ9NTM4OQ&amp;ptn=3&amp;fclid=381ef66d-f7b5-11ec-a7f5-884cff99f242&amp;u=a1bXMtd2luZG93cy1zdG9yZTovL3BkcC8_UHJvZHVjdElkPTluemZrNGRjeG16NA&amp;ntb=1"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789709" y="2546005"/>
            <a:ext cx="5671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MODERN SUPERJET SERVICES</a:t>
            </a:r>
            <a:endParaRPr dirty="0"/>
          </a:p>
        </p:txBody>
      </p:sp>
      <p:sp>
        <p:nvSpPr>
          <p:cNvPr id="2" name="Rectangle 1"/>
          <p:cNvSpPr/>
          <p:nvPr/>
        </p:nvSpPr>
        <p:spPr>
          <a:xfrm>
            <a:off x="789709" y="3986361"/>
            <a:ext cx="2223655" cy="584775"/>
          </a:xfrm>
          <a:prstGeom prst="rect">
            <a:avLst/>
          </a:prstGeom>
        </p:spPr>
        <p:txBody>
          <a:bodyPr wrap="square">
            <a:spAutoFit/>
          </a:bodyPr>
          <a:lstStyle/>
          <a:p>
            <a:r>
              <a:rPr lang="en-US" sz="1600" b="1" dirty="0">
                <a:solidFill>
                  <a:schemeClr val="bg1"/>
                </a:solidFill>
                <a:latin typeface="Oswald" panose="020B0604020202020204" charset="0"/>
              </a:rPr>
              <a:t>PROJECT SUPERVISOR:</a:t>
            </a:r>
          </a:p>
          <a:p>
            <a:r>
              <a:rPr lang="en-US" sz="1600" dirty="0">
                <a:solidFill>
                  <a:schemeClr val="bg1"/>
                </a:solidFill>
                <a:latin typeface="Oswald" panose="020B0604020202020204" charset="0"/>
              </a:rPr>
              <a:t>DR. NORA NIAZY</a:t>
            </a:r>
          </a:p>
        </p:txBody>
      </p:sp>
      <p:sp>
        <p:nvSpPr>
          <p:cNvPr id="3" name="Rectangle 2"/>
          <p:cNvSpPr/>
          <p:nvPr/>
        </p:nvSpPr>
        <p:spPr>
          <a:xfrm>
            <a:off x="3325092" y="3986361"/>
            <a:ext cx="4572000" cy="584775"/>
          </a:xfrm>
          <a:prstGeom prst="rect">
            <a:avLst/>
          </a:prstGeom>
        </p:spPr>
        <p:txBody>
          <a:bodyPr>
            <a:spAutoFit/>
          </a:bodyPr>
          <a:lstStyle/>
          <a:p>
            <a:r>
              <a:rPr lang="en-US" sz="1600" b="1" dirty="0">
                <a:solidFill>
                  <a:schemeClr val="bg1"/>
                </a:solidFill>
                <a:latin typeface="Oswald" panose="020B0604020202020204" charset="0"/>
              </a:rPr>
              <a:t>SUPERVISOR ASSISTANT:</a:t>
            </a:r>
          </a:p>
          <a:p>
            <a:r>
              <a:rPr lang="en-US" sz="1600" dirty="0">
                <a:solidFill>
                  <a:schemeClr val="bg1"/>
                </a:solidFill>
                <a:latin typeface="Oswald" panose="020B0604020202020204" charset="0"/>
              </a:rPr>
              <a:t>ENG. MINA FOKEH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16"/>
        <p:cNvGrpSpPr/>
        <p:nvPr/>
      </p:nvGrpSpPr>
      <p:grpSpPr>
        <a:xfrm>
          <a:off x="0" y="0"/>
          <a:ext cx="0" cy="0"/>
          <a:chOff x="0" y="0"/>
          <a:chExt cx="0" cy="0"/>
        </a:xfrm>
      </p:grpSpPr>
      <p:sp>
        <p:nvSpPr>
          <p:cNvPr id="5" name="Rectangle 4"/>
          <p:cNvSpPr/>
          <p:nvPr/>
        </p:nvSpPr>
        <p:spPr>
          <a:xfrm>
            <a:off x="1008891" y="1039368"/>
            <a:ext cx="3004349" cy="461665"/>
          </a:xfrm>
          <a:prstGeom prst="rect">
            <a:avLst/>
          </a:prstGeom>
        </p:spPr>
        <p:txBody>
          <a:bodyPr wrap="none">
            <a:spAutoFit/>
          </a:bodyPr>
          <a:lstStyle/>
          <a:p>
            <a:r>
              <a:rPr lang="en-US" sz="2400" b="1" dirty="0">
                <a:solidFill>
                  <a:schemeClr val="bg1"/>
                </a:solidFill>
                <a:latin typeface="Oswald" panose="020B0604020202020204" charset="0"/>
              </a:rPr>
              <a:t>SCHEMA OF DATABASE</a:t>
            </a:r>
            <a:endParaRPr lang="en-US" sz="2400" dirty="0">
              <a:solidFill>
                <a:schemeClr val="bg1"/>
              </a:solidFill>
              <a:latin typeface="Oswald" panose="020B0604020202020204" charset="0"/>
            </a:endParaRPr>
          </a:p>
        </p:txBody>
      </p:sp>
      <p:sp>
        <p:nvSpPr>
          <p:cNvPr id="6" name="Rectangle 5"/>
          <p:cNvSpPr/>
          <p:nvPr/>
        </p:nvSpPr>
        <p:spPr>
          <a:xfrm>
            <a:off x="5355042" y="1028069"/>
            <a:ext cx="2738250" cy="461665"/>
          </a:xfrm>
          <a:prstGeom prst="rect">
            <a:avLst/>
          </a:prstGeom>
        </p:spPr>
        <p:txBody>
          <a:bodyPr wrap="none">
            <a:spAutoFit/>
          </a:bodyPr>
          <a:lstStyle/>
          <a:p>
            <a:r>
              <a:rPr lang="en-US" sz="2400" b="1" dirty="0">
                <a:solidFill>
                  <a:schemeClr val="bg1"/>
                </a:solidFill>
                <a:latin typeface="Oswald" panose="020B0604020202020204" charset="0"/>
              </a:rPr>
              <a:t>SEQUENCE DIAGRAM</a:t>
            </a:r>
            <a:endParaRPr lang="en-US" sz="2400" dirty="0">
              <a:solidFill>
                <a:schemeClr val="bg1"/>
              </a:solidFill>
              <a:latin typeface="Oswald" panose="020B0604020202020204" charset="0"/>
            </a:endParaRPr>
          </a:p>
        </p:txBody>
      </p:sp>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l="7438" t="11576" r="13998" b="22688"/>
          <a:stretch/>
        </p:blipFill>
        <p:spPr>
          <a:xfrm>
            <a:off x="241129" y="1501033"/>
            <a:ext cx="4253542" cy="2747450"/>
          </a:xfrm>
          <a:prstGeom prst="rect">
            <a:avLst/>
          </a:prstGeom>
        </p:spPr>
      </p:pic>
      <p:pic>
        <p:nvPicPr>
          <p:cNvPr id="56" name="Picture 55"/>
          <p:cNvPicPr>
            <a:picLocks noChangeAspect="1"/>
          </p:cNvPicPr>
          <p:nvPr/>
        </p:nvPicPr>
        <p:blipFill>
          <a:blip r:embed="rId4"/>
          <a:stretch>
            <a:fillRect/>
          </a:stretch>
        </p:blipFill>
        <p:spPr>
          <a:xfrm>
            <a:off x="4607512" y="1501033"/>
            <a:ext cx="4355745" cy="273981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685799" y="2421550"/>
            <a:ext cx="692034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solidFill>
                  <a:srgbClr val="FFFFFF"/>
                </a:solidFill>
              </a:rPr>
              <a:t>TOOLS AND OUTPUT</a:t>
            </a:r>
            <a:endParaRPr sz="6600" b="0" dirty="0">
              <a:solidFill>
                <a:srgbClr val="FFFFFF"/>
              </a:solidFill>
            </a:endParaRPr>
          </a:p>
        </p:txBody>
      </p:sp>
    </p:spTree>
    <p:extLst>
      <p:ext uri="{BB962C8B-B14F-4D97-AF65-F5344CB8AC3E}">
        <p14:creationId xmlns:p14="http://schemas.microsoft.com/office/powerpoint/2010/main" val="452085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796BF"/>
        </a:solidFill>
        <a:effectLst/>
      </p:bgPr>
    </p:bg>
    <p:spTree>
      <p:nvGrpSpPr>
        <p:cNvPr id="1" name="Shape 352"/>
        <p:cNvGrpSpPr/>
        <p:nvPr/>
      </p:nvGrpSpPr>
      <p:grpSpPr>
        <a:xfrm>
          <a:off x="0" y="0"/>
          <a:ext cx="0" cy="0"/>
          <a:chOff x="0" y="0"/>
          <a:chExt cx="0" cy="0"/>
        </a:xfrm>
      </p:grpSpPr>
      <p:sp>
        <p:nvSpPr>
          <p:cNvPr id="353" name="Google Shape;353;p31"/>
          <p:cNvSpPr txBox="1">
            <a:spLocks noGrp="1"/>
          </p:cNvSpPr>
          <p:nvPr>
            <p:ph type="body" idx="4294967295"/>
          </p:nvPr>
        </p:nvSpPr>
        <p:spPr>
          <a:xfrm>
            <a:off x="315639" y="735305"/>
            <a:ext cx="4406266" cy="2244436"/>
          </a:xfrm>
          <a:prstGeom prst="rect">
            <a:avLst/>
          </a:prstGeom>
        </p:spPr>
        <p:txBody>
          <a:bodyPr spcFirstLastPara="1" wrap="square" lIns="91425" tIns="91425" rIns="91425" bIns="91425" anchor="ctr" anchorCtr="0">
            <a:noAutofit/>
          </a:bodyPr>
          <a:lstStyle/>
          <a:p>
            <a:pPr marL="101600" indent="0">
              <a:buNone/>
            </a:pPr>
            <a:r>
              <a:rPr lang="en-US" altLang="ko-KR" sz="4800" b="1" dirty="0">
                <a:solidFill>
                  <a:schemeClr val="accent5">
                    <a:lumMod val="75000"/>
                  </a:schemeClr>
                </a:solidFill>
                <a:cs typeface="Arial" pitchFamily="34" charset="0"/>
              </a:rPr>
              <a:t>UX/UI</a:t>
            </a:r>
            <a:r>
              <a:rPr lang="en-US" altLang="ko-KR" sz="4800" b="1" dirty="0">
                <a:solidFill>
                  <a:schemeClr val="accent4"/>
                </a:solidFill>
                <a:cs typeface="Arial" pitchFamily="34" charset="0"/>
              </a:rPr>
              <a:t> </a:t>
            </a:r>
            <a:r>
              <a:rPr lang="en-US" altLang="ko-KR" sz="4800" b="1" dirty="0">
                <a:solidFill>
                  <a:schemeClr val="bg1"/>
                </a:solidFill>
                <a:cs typeface="Arial" pitchFamily="34" charset="0"/>
              </a:rPr>
              <a:t>DESIGN</a:t>
            </a:r>
            <a:endParaRPr lang="ko-KR" altLang="en-US" sz="4800" b="1" dirty="0">
              <a:solidFill>
                <a:schemeClr val="bg1"/>
              </a:solidFill>
              <a:cs typeface="Arial" pitchFamily="34" charset="0"/>
            </a:endParaRPr>
          </a:p>
          <a:p>
            <a:pPr marL="0" lvl="0" indent="0" algn="l" rtl="0">
              <a:spcBef>
                <a:spcPts val="600"/>
              </a:spcBef>
              <a:spcAft>
                <a:spcPts val="0"/>
              </a:spcAft>
              <a:buNone/>
            </a:pPr>
            <a:r>
              <a:rPr lang="en" sz="1800" dirty="0">
                <a:solidFill>
                  <a:schemeClr val="bg1"/>
                </a:solidFill>
              </a:rPr>
              <a:t>   </a:t>
            </a:r>
          </a:p>
          <a:p>
            <a:pPr marL="0" lvl="0" indent="0" algn="l" rtl="0">
              <a:spcBef>
                <a:spcPts val="600"/>
              </a:spcBef>
              <a:spcAft>
                <a:spcPts val="0"/>
              </a:spcAft>
              <a:buNone/>
            </a:pPr>
            <a:r>
              <a:rPr lang="en" sz="1800" dirty="0">
                <a:solidFill>
                  <a:schemeClr val="bg1"/>
                </a:solidFill>
              </a:rPr>
              <a:t>  Using ADOBE XD</a:t>
            </a:r>
            <a:endParaRPr sz="1800" dirty="0">
              <a:solidFill>
                <a:schemeClr val="bg1"/>
              </a:solidFill>
            </a:endParaRPr>
          </a:p>
        </p:txBody>
      </p:sp>
      <p:grpSp>
        <p:nvGrpSpPr>
          <p:cNvPr id="10" name="Google Shape;379;p33"/>
          <p:cNvGrpSpPr/>
          <p:nvPr/>
        </p:nvGrpSpPr>
        <p:grpSpPr>
          <a:xfrm>
            <a:off x="4021501" y="1330036"/>
            <a:ext cx="4748426" cy="3044535"/>
            <a:chOff x="1177450" y="241631"/>
            <a:chExt cx="6173152" cy="3616776"/>
          </a:xfrm>
        </p:grpSpPr>
        <p:sp>
          <p:nvSpPr>
            <p:cNvPr id="11" name="Google Shape;380;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81;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382;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83;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5"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835" t="-2" r="22545" b="2468"/>
          <a:stretch/>
        </p:blipFill>
        <p:spPr>
          <a:xfrm>
            <a:off x="4545258" y="1519055"/>
            <a:ext cx="3694733" cy="2544465"/>
          </a:xfrm>
          <a:prstGeom prst="rect">
            <a:avLst/>
          </a:prstGeom>
        </p:spPr>
      </p:pic>
      <p:pic>
        <p:nvPicPr>
          <p:cNvPr id="16" name="Picture 2" descr="Download Adobe XD Logo in SVG Vector or PNG File Format - Logo.w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2530" y="3083025"/>
            <a:ext cx="1984733" cy="13231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60584" y="2728941"/>
            <a:ext cx="4572000" cy="2031325"/>
          </a:xfrm>
          <a:prstGeom prst="rect">
            <a:avLst/>
          </a:prstGeom>
        </p:spPr>
        <p:txBody>
          <a:bodyPr>
            <a:spAutoFit/>
          </a:bodyPr>
          <a:lstStyle/>
          <a:p>
            <a:pPr lvl="0">
              <a:lnSpc>
                <a:spcPct val="150000"/>
              </a:lnSpc>
            </a:pPr>
            <a:r>
              <a:rPr lang="en-US" b="1" dirty="0">
                <a:solidFill>
                  <a:schemeClr val="bg1"/>
                </a:solidFill>
                <a:latin typeface="Roboto Condensed" panose="020B0604020202020204" charset="0"/>
                <a:ea typeface="Roboto Condensed" panose="020B0604020202020204" charset="0"/>
                <a:cs typeface="Assistant"/>
                <a:sym typeface="Assistant"/>
              </a:rPr>
              <a:t>This Program Provides:</a:t>
            </a:r>
            <a:endParaRPr lang="en-US" dirty="0">
              <a:solidFill>
                <a:schemeClr val="bg1"/>
              </a:solidFill>
              <a:latin typeface="Roboto Condensed" panose="020B0604020202020204" charset="0"/>
              <a:ea typeface="Roboto Condensed" panose="020B0604020202020204" charset="0"/>
              <a:cs typeface="Assistant"/>
              <a:sym typeface="Assistant Light"/>
            </a:endParaRPr>
          </a:p>
          <a:p>
            <a:pPr lvl="0">
              <a:lnSpc>
                <a:spcPct val="150000"/>
              </a:lnSpc>
            </a:pPr>
            <a:r>
              <a:rPr lang="en-US" dirty="0">
                <a:solidFill>
                  <a:schemeClr val="bg1"/>
                </a:solidFill>
                <a:latin typeface="Roboto Condensed" panose="020B0604020202020204" charset="0"/>
                <a:ea typeface="Roboto Condensed" panose="020B0604020202020204" charset="0"/>
                <a:cs typeface="Assistant Light"/>
                <a:sym typeface="Assistant Light"/>
              </a:rPr>
              <a:t>- Padding &amp; Animating</a:t>
            </a:r>
          </a:p>
          <a:p>
            <a:pPr>
              <a:lnSpc>
                <a:spcPct val="150000"/>
              </a:lnSpc>
              <a:buClr>
                <a:schemeClr val="dk1"/>
              </a:buClr>
              <a:buSzPts val="1800"/>
            </a:pPr>
            <a:r>
              <a:rPr lang="en-US" dirty="0">
                <a:solidFill>
                  <a:schemeClr val="bg1"/>
                </a:solidFill>
                <a:latin typeface="Roboto Condensed" panose="020B0604020202020204" charset="0"/>
                <a:ea typeface="Roboto Condensed" panose="020B0604020202020204" charset="0"/>
                <a:cs typeface="Assistant Light"/>
                <a:sym typeface="Assistant Light"/>
              </a:rPr>
              <a:t>- Components &amp; States</a:t>
            </a:r>
            <a:endParaRPr lang="en-US" dirty="0">
              <a:solidFill>
                <a:schemeClr val="bg1"/>
              </a:solidFill>
              <a:latin typeface="Roboto Condensed" panose="020B0604020202020204" charset="0"/>
              <a:ea typeface="Roboto Condensed" panose="020B0604020202020204" charset="0"/>
            </a:endParaRPr>
          </a:p>
          <a:p>
            <a:pPr>
              <a:lnSpc>
                <a:spcPct val="150000"/>
              </a:lnSpc>
              <a:buClr>
                <a:schemeClr val="dk1"/>
              </a:buClr>
              <a:buSzPts val="1800"/>
            </a:pPr>
            <a:r>
              <a:rPr lang="en-US" dirty="0">
                <a:solidFill>
                  <a:schemeClr val="bg1"/>
                </a:solidFill>
                <a:latin typeface="Roboto Condensed" panose="020B0604020202020204" charset="0"/>
                <a:ea typeface="Roboto Condensed" panose="020B0604020202020204" charset="0"/>
                <a:cs typeface="Assistant Light"/>
                <a:sym typeface="Assistant Light"/>
              </a:rPr>
              <a:t>- Shareable Libraries</a:t>
            </a:r>
            <a:endParaRPr lang="en-US" dirty="0">
              <a:solidFill>
                <a:schemeClr val="bg1"/>
              </a:solidFill>
              <a:latin typeface="Roboto Condensed" panose="020B0604020202020204" charset="0"/>
              <a:ea typeface="Roboto Condensed" panose="020B0604020202020204" charset="0"/>
            </a:endParaRPr>
          </a:p>
          <a:p>
            <a:pPr>
              <a:lnSpc>
                <a:spcPct val="150000"/>
              </a:lnSpc>
              <a:buClr>
                <a:schemeClr val="dk1"/>
              </a:buClr>
              <a:buSzPts val="1800"/>
            </a:pPr>
            <a:r>
              <a:rPr lang="en-US" dirty="0">
                <a:solidFill>
                  <a:schemeClr val="bg1"/>
                </a:solidFill>
                <a:latin typeface="Roboto Condensed" panose="020B0604020202020204" charset="0"/>
                <a:ea typeface="Roboto Condensed" panose="020B0604020202020204" charset="0"/>
                <a:cs typeface="Assistant Light"/>
                <a:sym typeface="Assistant Light"/>
              </a:rPr>
              <a:t>- Plugins</a:t>
            </a:r>
            <a:endParaRPr lang="en-US" dirty="0">
              <a:solidFill>
                <a:schemeClr val="bg1"/>
              </a:solidFill>
              <a:latin typeface="Roboto Condensed" panose="020B0604020202020204" charset="0"/>
              <a:ea typeface="Roboto Condensed" panose="020B0604020202020204" charset="0"/>
            </a:endParaRPr>
          </a:p>
          <a:p>
            <a:pPr>
              <a:lnSpc>
                <a:spcPct val="150000"/>
              </a:lnSpc>
              <a:buClr>
                <a:schemeClr val="dk1"/>
              </a:buClr>
              <a:buSzPts val="1800"/>
            </a:pPr>
            <a:r>
              <a:rPr lang="en-US" dirty="0">
                <a:solidFill>
                  <a:schemeClr val="bg1"/>
                </a:solidFill>
                <a:latin typeface="Roboto Condensed" panose="020B0604020202020204" charset="0"/>
                <a:ea typeface="Roboto Condensed" panose="020B0604020202020204" charset="0"/>
                <a:cs typeface="Assistant Light"/>
                <a:sym typeface="Assistant Light"/>
              </a:rPr>
              <a:t>- Prototype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19"/>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 DEVELOPMENT</a:t>
            </a:r>
            <a:endParaRPr dirty="0"/>
          </a:p>
        </p:txBody>
      </p:sp>
      <p:sp>
        <p:nvSpPr>
          <p:cNvPr id="3" name="Text Placeholder 2"/>
          <p:cNvSpPr>
            <a:spLocks noGrp="1"/>
          </p:cNvSpPr>
          <p:nvPr>
            <p:ph type="body" idx="1"/>
          </p:nvPr>
        </p:nvSpPr>
        <p:spPr/>
        <p:txBody>
          <a:bodyPr/>
          <a:lstStyle/>
          <a:p>
            <a:pPr marL="114300" indent="0">
              <a:buNone/>
            </a:pPr>
            <a:r>
              <a:rPr lang="en-US" b="1" dirty="0">
                <a:solidFill>
                  <a:schemeClr val="bg2"/>
                </a:solidFill>
              </a:rPr>
              <a:t>FRONT-END</a:t>
            </a:r>
          </a:p>
          <a:p>
            <a:r>
              <a:rPr lang="en-US" dirty="0"/>
              <a:t>HTML</a:t>
            </a:r>
          </a:p>
          <a:p>
            <a:r>
              <a:rPr lang="en-US" dirty="0"/>
              <a:t>CSS</a:t>
            </a:r>
          </a:p>
          <a:p>
            <a:r>
              <a:rPr lang="en-US" dirty="0"/>
              <a:t>JAVASCRIPT</a:t>
            </a:r>
          </a:p>
        </p:txBody>
      </p:sp>
      <p:pic>
        <p:nvPicPr>
          <p:cNvPr id="8" name="Picture 7"/>
          <p:cNvPicPr>
            <a:picLocks noChangeAspect="1"/>
          </p:cNvPicPr>
          <p:nvPr/>
        </p:nvPicPr>
        <p:blipFill>
          <a:blip r:embed="rId3"/>
          <a:stretch>
            <a:fillRect/>
          </a:stretch>
        </p:blipFill>
        <p:spPr>
          <a:xfrm>
            <a:off x="1500928" y="3595254"/>
            <a:ext cx="1856993" cy="1029084"/>
          </a:xfrm>
          <a:prstGeom prst="rect">
            <a:avLst/>
          </a:prstGeom>
        </p:spPr>
      </p:pic>
      <p:sp>
        <p:nvSpPr>
          <p:cNvPr id="10" name="Text Placeholder 2"/>
          <p:cNvSpPr>
            <a:spLocks noGrp="1"/>
          </p:cNvSpPr>
          <p:nvPr>
            <p:ph type="body" idx="1"/>
          </p:nvPr>
        </p:nvSpPr>
        <p:spPr>
          <a:xfrm>
            <a:off x="3817372" y="1860875"/>
            <a:ext cx="2796000" cy="3064800"/>
          </a:xfrm>
        </p:spPr>
        <p:txBody>
          <a:bodyPr/>
          <a:lstStyle/>
          <a:p>
            <a:pPr marL="114300" indent="0">
              <a:buNone/>
            </a:pPr>
            <a:r>
              <a:rPr lang="en-US" b="1" dirty="0">
                <a:solidFill>
                  <a:schemeClr val="bg2"/>
                </a:solidFill>
              </a:rPr>
              <a:t>BACK-END</a:t>
            </a:r>
          </a:p>
          <a:p>
            <a:r>
              <a:rPr lang="en-US" dirty="0"/>
              <a:t>PHP</a:t>
            </a:r>
          </a:p>
          <a:p>
            <a:r>
              <a:rPr lang="en-US" dirty="0"/>
              <a:t>MYSQL</a:t>
            </a:r>
          </a:p>
          <a:p>
            <a:r>
              <a:rPr lang="en-US" dirty="0"/>
              <a:t>LARAVEL</a:t>
            </a:r>
          </a:p>
        </p:txBody>
      </p:sp>
      <p:pic>
        <p:nvPicPr>
          <p:cNvPr id="11" name="Picture 4" descr="بي إتش بي - ويكيبيديا"/>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3655" y="2301604"/>
            <a:ext cx="982601" cy="5306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Laravel 9 est disponible, elle apporte une sortie route:list amélioré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1575" y="3874487"/>
            <a:ext cx="2040035" cy="7498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MySQL | Most Popular Open Source Relational Database | AW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22165" y="3173181"/>
            <a:ext cx="1296144" cy="6708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0"/>
          <p:cNvSpPr txBox="1">
            <a:spLocks noGrp="1"/>
          </p:cNvSpPr>
          <p:nvPr>
            <p:ph type="title"/>
          </p:nvPr>
        </p:nvSpPr>
        <p:spPr>
          <a:xfrm>
            <a:off x="1011761" y="1159557"/>
            <a:ext cx="63210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APPLICATION DEVELOPMENT</a:t>
            </a:r>
          </a:p>
        </p:txBody>
      </p:sp>
      <p:sp>
        <p:nvSpPr>
          <p:cNvPr id="238" name="Google Shape;238;p20"/>
          <p:cNvSpPr txBox="1">
            <a:spLocks noGrp="1"/>
          </p:cNvSpPr>
          <p:nvPr>
            <p:ph type="body" idx="1"/>
          </p:nvPr>
        </p:nvSpPr>
        <p:spPr>
          <a:xfrm>
            <a:off x="1031424" y="1830425"/>
            <a:ext cx="4184812" cy="3095400"/>
          </a:xfrm>
          <a:prstGeom prst="rect">
            <a:avLst/>
          </a:prstGeom>
        </p:spPr>
        <p:txBody>
          <a:bodyPr spcFirstLastPara="1" wrap="square" lIns="91425" tIns="91425" rIns="91425" bIns="91425" anchor="t" anchorCtr="0">
            <a:noAutofit/>
          </a:bodyPr>
          <a:lstStyle/>
          <a:p>
            <a:pPr marL="0" indent="0">
              <a:buNone/>
            </a:pPr>
            <a:r>
              <a:rPr lang="en-US" altLang="ko-KR" b="1" dirty="0">
                <a:solidFill>
                  <a:schemeClr val="bg2"/>
                </a:solidFill>
                <a:latin typeface="Roboto" panose="02000000000000000000" pitchFamily="2" charset="0"/>
                <a:ea typeface="Roboto" panose="02000000000000000000" pitchFamily="2" charset="0"/>
                <a:cs typeface="Roboto" panose="02000000000000000000" pitchFamily="2" charset="0"/>
              </a:rPr>
              <a:t>FLUTTER</a:t>
            </a:r>
          </a:p>
          <a:p>
            <a:pPr marL="127000" lvl="0" indent="0">
              <a:buNone/>
            </a:pPr>
            <a:r>
              <a:rPr lang="en-US" dirty="0">
                <a:latin typeface="Roboto" panose="02000000000000000000" pitchFamily="2" charset="0"/>
                <a:ea typeface="Roboto" panose="02000000000000000000" pitchFamily="2" charset="0"/>
                <a:cs typeface="Roboto" panose="02000000000000000000" pitchFamily="2" charset="0"/>
                <a:sym typeface="Assistant"/>
              </a:rPr>
              <a:t>One code on cross-platform application.</a:t>
            </a:r>
          </a:p>
          <a:p>
            <a:pPr marL="127000" lvl="0" indent="0">
              <a:buNone/>
            </a:pPr>
            <a:r>
              <a:rPr lang="en-US" b="1" dirty="0">
                <a:latin typeface="Roboto" panose="02000000000000000000" pitchFamily="2" charset="0"/>
                <a:ea typeface="Roboto" panose="02000000000000000000" pitchFamily="2" charset="0"/>
                <a:cs typeface="Roboto" panose="02000000000000000000" pitchFamily="2" charset="0"/>
                <a:sym typeface="Assistant"/>
              </a:rPr>
              <a:t>Performance problem</a:t>
            </a:r>
            <a:endParaRPr lang="en-US" dirty="0">
              <a:latin typeface="Roboto" panose="02000000000000000000" pitchFamily="2" charset="0"/>
              <a:ea typeface="Roboto" panose="02000000000000000000" pitchFamily="2" charset="0"/>
              <a:cs typeface="Roboto" panose="02000000000000000000" pitchFamily="2" charset="0"/>
              <a:sym typeface="Assistant"/>
            </a:endParaRPr>
          </a:p>
          <a:p>
            <a:r>
              <a:rPr lang="en-US" dirty="0">
                <a:latin typeface="Roboto" panose="02000000000000000000" pitchFamily="2" charset="0"/>
                <a:ea typeface="Roboto" panose="02000000000000000000" pitchFamily="2" charset="0"/>
                <a:cs typeface="Roboto" panose="02000000000000000000" pitchFamily="2" charset="0"/>
                <a:sym typeface="Assistant"/>
              </a:rPr>
              <a:t>Fast: Bug Fixing</a:t>
            </a:r>
          </a:p>
          <a:p>
            <a:r>
              <a:rPr lang="en-US" dirty="0">
                <a:latin typeface="Roboto" panose="02000000000000000000" pitchFamily="2" charset="0"/>
                <a:ea typeface="Roboto" panose="02000000000000000000" pitchFamily="2" charset="0"/>
                <a:cs typeface="Roboto" panose="02000000000000000000" pitchFamily="2" charset="0"/>
                <a:sym typeface="Assistant"/>
              </a:rPr>
              <a:t>High productivity: save both time and resources. </a:t>
            </a:r>
          </a:p>
          <a:p>
            <a:r>
              <a:rPr lang="en-US" dirty="0">
                <a:latin typeface="Roboto" panose="02000000000000000000" pitchFamily="2" charset="0"/>
                <a:ea typeface="Roboto" panose="02000000000000000000" pitchFamily="2" charset="0"/>
                <a:cs typeface="Roboto" panose="02000000000000000000" pitchFamily="2" charset="0"/>
                <a:sym typeface="Assistant"/>
              </a:rPr>
              <a:t>Open Source </a:t>
            </a:r>
          </a:p>
          <a:p>
            <a:pPr lvl="0"/>
            <a:r>
              <a:rPr lang="en-US" dirty="0">
                <a:latin typeface="Roboto" panose="02000000000000000000" pitchFamily="2" charset="0"/>
                <a:ea typeface="Roboto" panose="02000000000000000000" pitchFamily="2" charset="0"/>
                <a:cs typeface="Roboto" panose="02000000000000000000" pitchFamily="2" charset="0"/>
                <a:sym typeface="Assistant"/>
              </a:rPr>
              <a:t>Great performance: Reactive Views, Widgets and materials</a:t>
            </a:r>
            <a:endParaRPr lang="en-US" dirty="0">
              <a:latin typeface="Roboto" panose="02000000000000000000" pitchFamily="2" charset="0"/>
              <a:ea typeface="Roboto" panose="02000000000000000000" pitchFamily="2" charset="0"/>
              <a:cs typeface="Roboto" panose="02000000000000000000" pitchFamily="2" charset="0"/>
            </a:endParaRPr>
          </a:p>
          <a:p>
            <a:pPr marL="127000" lvl="0" indent="0">
              <a:buNone/>
            </a:pPr>
            <a:endParaRPr lang="en-US" dirty="0">
              <a:latin typeface="Roboto" panose="02000000000000000000" pitchFamily="2" charset="0"/>
              <a:ea typeface="Roboto" panose="02000000000000000000" pitchFamily="2" charset="0"/>
              <a:cs typeface="Roboto" panose="02000000000000000000" pitchFamily="2" charset="0"/>
              <a:sym typeface="Assistant"/>
            </a:endParaRPr>
          </a:p>
          <a:p>
            <a:pPr lvl="0"/>
            <a:endParaRPr lang="en-US" dirty="0">
              <a:latin typeface="Roboto" panose="02000000000000000000" pitchFamily="2" charset="0"/>
              <a:ea typeface="Roboto" panose="02000000000000000000" pitchFamily="2" charset="0"/>
              <a:cs typeface="Roboto" panose="02000000000000000000" pitchFamily="2" charset="0"/>
              <a:sym typeface="Assistant"/>
            </a:endParaRPr>
          </a:p>
          <a:p>
            <a:pPr marL="0" indent="0">
              <a:buNone/>
            </a:pPr>
            <a:endParaRPr b="1"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pic>
        <p:nvPicPr>
          <p:cNvPr id="9" name="Picture 2" descr="Flutter documentation | Flutte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08" t="23262" r="16103" b="25741"/>
          <a:stretch/>
        </p:blipFill>
        <p:spPr bwMode="auto">
          <a:xfrm>
            <a:off x="5216236" y="2137392"/>
            <a:ext cx="2878282" cy="103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2511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0"/>
          <p:cNvSpPr txBox="1">
            <a:spLocks noGrp="1"/>
          </p:cNvSpPr>
          <p:nvPr>
            <p:ph type="title"/>
          </p:nvPr>
        </p:nvSpPr>
        <p:spPr>
          <a:xfrm>
            <a:off x="1011760" y="1171666"/>
            <a:ext cx="6321000" cy="6685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APPLICATION DEVELOPMENT</a:t>
            </a:r>
          </a:p>
        </p:txBody>
      </p:sp>
      <p:sp>
        <p:nvSpPr>
          <p:cNvPr id="238" name="Google Shape;238;p20"/>
          <p:cNvSpPr txBox="1">
            <a:spLocks noGrp="1"/>
          </p:cNvSpPr>
          <p:nvPr>
            <p:ph type="body" idx="1"/>
          </p:nvPr>
        </p:nvSpPr>
        <p:spPr>
          <a:xfrm>
            <a:off x="1031424" y="1830425"/>
            <a:ext cx="4184812" cy="1640362"/>
          </a:xfrm>
          <a:prstGeom prst="rect">
            <a:avLst/>
          </a:prstGeom>
        </p:spPr>
        <p:txBody>
          <a:bodyPr spcFirstLastPara="1" wrap="square" lIns="91425" tIns="91425" rIns="91425" bIns="91425" anchor="t" anchorCtr="0">
            <a:noAutofit/>
          </a:bodyPr>
          <a:lstStyle/>
          <a:p>
            <a:pPr marL="127000" lvl="0" indent="0">
              <a:buNone/>
            </a:pPr>
            <a:endParaRPr lang="en-US" dirty="0">
              <a:latin typeface="Roboto" panose="02000000000000000000" pitchFamily="2" charset="0"/>
              <a:ea typeface="Roboto" panose="02000000000000000000" pitchFamily="2" charset="0"/>
              <a:cs typeface="Roboto" panose="02000000000000000000" pitchFamily="2" charset="0"/>
              <a:sym typeface="Assistant"/>
            </a:endParaRPr>
          </a:p>
          <a:p>
            <a:pPr lvl="0"/>
            <a:endParaRPr lang="en-US" dirty="0">
              <a:latin typeface="Roboto" panose="02000000000000000000" pitchFamily="2" charset="0"/>
              <a:ea typeface="Roboto" panose="02000000000000000000" pitchFamily="2" charset="0"/>
              <a:cs typeface="Roboto" panose="02000000000000000000" pitchFamily="2" charset="0"/>
              <a:sym typeface="Assistant"/>
            </a:endParaRPr>
          </a:p>
          <a:p>
            <a:pPr marL="0" indent="0">
              <a:buNone/>
            </a:pPr>
            <a:endParaRPr b="1"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10" name="Text Placeholder 2"/>
          <p:cNvSpPr>
            <a:spLocks noGrp="1"/>
          </p:cNvSpPr>
          <p:nvPr>
            <p:ph type="body" idx="1"/>
          </p:nvPr>
        </p:nvSpPr>
        <p:spPr>
          <a:xfrm>
            <a:off x="1011760" y="1787071"/>
            <a:ext cx="2796000" cy="1720496"/>
          </a:xfrm>
        </p:spPr>
        <p:txBody>
          <a:bodyPr/>
          <a:lstStyle/>
          <a:p>
            <a:pPr marL="114300" indent="0">
              <a:buNone/>
            </a:pPr>
            <a:r>
              <a:rPr lang="en-US" b="1" dirty="0" smtClean="0">
                <a:solidFill>
                  <a:schemeClr val="bg2"/>
                </a:solidFill>
              </a:rPr>
              <a:t>Tools &amp; Techniques</a:t>
            </a:r>
            <a:endParaRPr lang="en-US" b="1" dirty="0">
              <a:solidFill>
                <a:schemeClr val="bg2"/>
              </a:solidFill>
            </a:endParaRPr>
          </a:p>
          <a:p>
            <a:r>
              <a:rPr lang="en-US" dirty="0" smtClean="0"/>
              <a:t>Android Studio , IntelliJ</a:t>
            </a:r>
          </a:p>
          <a:p>
            <a:r>
              <a:rPr lang="en-US" dirty="0" smtClean="0"/>
              <a:t>Visual Studio Code</a:t>
            </a:r>
          </a:p>
          <a:p>
            <a:r>
              <a:rPr lang="en-US" dirty="0" smtClean="0"/>
              <a:t>DevTools</a:t>
            </a:r>
          </a:p>
          <a:p>
            <a:r>
              <a:rPr lang="en-US" dirty="0" smtClean="0"/>
              <a:t>Dart</a:t>
            </a:r>
          </a:p>
          <a:p>
            <a:r>
              <a:rPr lang="en-US" dirty="0" smtClean="0"/>
              <a:t>Flutter SDK</a:t>
            </a:r>
          </a:p>
          <a:p>
            <a:endParaRPr lang="en-US" dirty="0"/>
          </a:p>
        </p:txBody>
      </p:sp>
      <p:sp>
        <p:nvSpPr>
          <p:cNvPr id="12" name="Text Placeholder 2"/>
          <p:cNvSpPr>
            <a:spLocks noGrp="1"/>
          </p:cNvSpPr>
          <p:nvPr>
            <p:ph type="body" idx="1"/>
          </p:nvPr>
        </p:nvSpPr>
        <p:spPr>
          <a:xfrm>
            <a:off x="1011760" y="3682200"/>
            <a:ext cx="2796000" cy="1592579"/>
          </a:xfrm>
        </p:spPr>
        <p:txBody>
          <a:bodyPr/>
          <a:lstStyle/>
          <a:p>
            <a:r>
              <a:rPr lang="en-US" dirty="0" smtClean="0"/>
              <a:t>Hot Reload</a:t>
            </a:r>
            <a:endParaRPr lang="en-US" dirty="0"/>
          </a:p>
          <a:p>
            <a:r>
              <a:rPr lang="en-US" dirty="0" smtClean="0"/>
              <a:t>Flutter Fix</a:t>
            </a:r>
          </a:p>
          <a:p>
            <a:r>
              <a:rPr lang="en-US" dirty="0" smtClean="0"/>
              <a:t>Code Formatting</a:t>
            </a:r>
          </a:p>
          <a:p>
            <a:endParaRPr lang="en-US" dirty="0"/>
          </a:p>
        </p:txBody>
      </p:sp>
      <p:pic>
        <p:nvPicPr>
          <p:cNvPr id="13" name="Picture 2" descr="ملف:Android Studio Trademark.svg - ويكيبيديا"/>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900" b="-18198"/>
          <a:stretch/>
        </p:blipFill>
        <p:spPr bwMode="auto">
          <a:xfrm>
            <a:off x="4071945" y="3592302"/>
            <a:ext cx="828150" cy="9648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60430"/>
          <a:stretch/>
        </p:blipFill>
        <p:spPr>
          <a:xfrm>
            <a:off x="5144615" y="2512068"/>
            <a:ext cx="1101213" cy="156265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206" y="1830425"/>
            <a:ext cx="1033863" cy="103386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3" name="Picture 2" descr="IMG_256"/>
          <p:cNvPicPr/>
          <p:nvPr/>
        </p:nvPicPr>
        <p:blipFill>
          <a:blip r:embed="rId2"/>
          <a:srcRect t="2770" r="3056"/>
          <a:stretch>
            <a:fillRect/>
          </a:stretch>
        </p:blipFill>
        <p:spPr>
          <a:xfrm>
            <a:off x="2451732" y="1093008"/>
            <a:ext cx="2098134" cy="3816145"/>
          </a:xfrm>
          <a:prstGeom prst="rect">
            <a:avLst/>
          </a:prstGeom>
          <a:ln>
            <a:noFill/>
          </a:ln>
          <a:effectLst>
            <a:outerShdw blurRad="50800" dist="38100" dir="5400000" algn="t" rotWithShape="0">
              <a:prstClr val="black">
                <a:alpha val="40000"/>
              </a:prstClr>
            </a:outerShdw>
          </a:effectLst>
        </p:spPr>
      </p:pic>
      <p:pic>
        <p:nvPicPr>
          <p:cNvPr id="4" name="Picture 3" descr="IMG_256"/>
          <p:cNvPicPr/>
          <p:nvPr/>
        </p:nvPicPr>
        <p:blipFill>
          <a:blip r:embed="rId3"/>
          <a:srcRect t="2234" r="2767"/>
          <a:stretch>
            <a:fillRect/>
          </a:stretch>
        </p:blipFill>
        <p:spPr>
          <a:xfrm>
            <a:off x="256331" y="1093009"/>
            <a:ext cx="2097080" cy="3816145"/>
          </a:xfrm>
          <a:prstGeom prst="rect">
            <a:avLst/>
          </a:prstGeom>
          <a:ln>
            <a:noFill/>
          </a:ln>
          <a:effectLst>
            <a:outerShdw blurRad="50800" dist="38100" dir="5400000" algn="t" rotWithShape="0">
              <a:prstClr val="black">
                <a:alpha val="40000"/>
              </a:prstClr>
            </a:outerShdw>
          </a:effectLst>
        </p:spPr>
      </p:pic>
      <p:pic>
        <p:nvPicPr>
          <p:cNvPr id="5" name="Picture 4" descr="1-select"/>
          <p:cNvPicPr/>
          <p:nvPr/>
        </p:nvPicPr>
        <p:blipFill rotWithShape="1">
          <a:blip r:embed="rId4"/>
          <a:srcRect l="20596" t="4954" r="20684" b="34190"/>
          <a:stretch/>
        </p:blipFill>
        <p:spPr>
          <a:xfrm>
            <a:off x="4648187" y="1086032"/>
            <a:ext cx="2097737" cy="3823121"/>
          </a:xfrm>
          <a:prstGeom prst="rect">
            <a:avLst/>
          </a:prstGeom>
          <a:ln>
            <a:noFill/>
          </a:ln>
          <a:effectLst>
            <a:outerShdw blurRad="50800" dist="38100" dir="5400000" algn="t" rotWithShape="0">
              <a:prstClr val="black">
                <a:alpha val="40000"/>
              </a:prstClr>
            </a:outerShdw>
          </a:effectLst>
        </p:spPr>
      </p:pic>
      <p:pic>
        <p:nvPicPr>
          <p:cNvPr id="6" name="Picture 5" descr="3-select"/>
          <p:cNvPicPr/>
          <p:nvPr/>
        </p:nvPicPr>
        <p:blipFill rotWithShape="1">
          <a:blip r:embed="rId5"/>
          <a:srcRect l="3958" t="4164" r="4596" b="23194"/>
          <a:stretch/>
        </p:blipFill>
        <p:spPr>
          <a:xfrm>
            <a:off x="6844245" y="1086031"/>
            <a:ext cx="2091173" cy="3823121"/>
          </a:xfrm>
          <a:prstGeom prst="rect">
            <a:avLst/>
          </a:prstGeom>
          <a:ln>
            <a:noFill/>
          </a:ln>
          <a:effectLst>
            <a:outerShdw blurRad="50800" dist="38100" dir="5400000" algn="t" rotWithShape="0">
              <a:prstClr val="black">
                <a:alpha val="40000"/>
              </a:prstClr>
            </a:outerShdw>
          </a:effectLst>
        </p:spPr>
      </p:pic>
      <p:sp>
        <p:nvSpPr>
          <p:cNvPr id="7" name="Google Shape;237;p20"/>
          <p:cNvSpPr txBox="1">
            <a:spLocks/>
          </p:cNvSpPr>
          <p:nvPr/>
        </p:nvSpPr>
        <p:spPr>
          <a:xfrm>
            <a:off x="2536555" y="277270"/>
            <a:ext cx="6321000" cy="6685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3000" b="1" dirty="0" smtClean="0">
                <a:solidFill>
                  <a:schemeClr val="bg1"/>
                </a:solidFill>
                <a:latin typeface="Oswald" panose="020B0604020202020204" charset="0"/>
              </a:rPr>
              <a:t>APPLICATION DEVELOPMENT</a:t>
            </a:r>
            <a:endParaRPr lang="en" sz="3000" b="1" dirty="0">
              <a:solidFill>
                <a:schemeClr val="bg1"/>
              </a:solidFill>
              <a:latin typeface="Oswald" panose="020B0604020202020204" charset="0"/>
            </a:endParaRPr>
          </a:p>
        </p:txBody>
      </p:sp>
    </p:spTree>
    <p:extLst>
      <p:ext uri="{BB962C8B-B14F-4D97-AF65-F5344CB8AC3E}">
        <p14:creationId xmlns:p14="http://schemas.microsoft.com/office/powerpoint/2010/main" val="502205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3" name="Picture 2" descr="4-select"/>
          <p:cNvPicPr/>
          <p:nvPr/>
        </p:nvPicPr>
        <p:blipFill rotWithShape="1">
          <a:blip r:embed="rId2"/>
          <a:srcRect l="5778" t="4613" r="6718" b="25018"/>
          <a:stretch/>
        </p:blipFill>
        <p:spPr>
          <a:xfrm>
            <a:off x="308756" y="758712"/>
            <a:ext cx="2097080" cy="4082016"/>
          </a:xfrm>
          <a:prstGeom prst="rect">
            <a:avLst/>
          </a:prstGeom>
          <a:ln>
            <a:noFill/>
          </a:ln>
          <a:effectLst>
            <a:outerShdw blurRad="50800" dist="38100" dir="5400000" algn="t" rotWithShape="0">
              <a:prstClr val="black">
                <a:alpha val="40000"/>
              </a:prstClr>
            </a:outerShdw>
          </a:effectLst>
        </p:spPr>
      </p:pic>
      <p:pic>
        <p:nvPicPr>
          <p:cNvPr id="4" name="Picture 3" descr="7-select"/>
          <p:cNvPicPr/>
          <p:nvPr/>
        </p:nvPicPr>
        <p:blipFill>
          <a:blip r:embed="rId3"/>
          <a:srcRect l="4747" t="4202" r="5274"/>
          <a:stretch>
            <a:fillRect/>
          </a:stretch>
        </p:blipFill>
        <p:spPr>
          <a:xfrm>
            <a:off x="4692769" y="254539"/>
            <a:ext cx="1962396" cy="4586604"/>
          </a:xfrm>
          <a:prstGeom prst="rect">
            <a:avLst/>
          </a:prstGeom>
          <a:ln>
            <a:noFill/>
          </a:ln>
          <a:effectLst>
            <a:outerShdw blurRad="50800" dist="38100" dir="5400000" algn="t" rotWithShape="0">
              <a:prstClr val="black">
                <a:alpha val="40000"/>
              </a:prstClr>
            </a:outerShdw>
          </a:effectLst>
        </p:spPr>
      </p:pic>
      <p:pic>
        <p:nvPicPr>
          <p:cNvPr id="5" name="Picture 4" descr="5-select"/>
          <p:cNvPicPr/>
          <p:nvPr/>
        </p:nvPicPr>
        <p:blipFill rotWithShape="1">
          <a:blip r:embed="rId4"/>
          <a:srcRect l="14260" t="4756" r="13466" b="500"/>
          <a:stretch/>
        </p:blipFill>
        <p:spPr>
          <a:xfrm>
            <a:off x="2595689" y="251537"/>
            <a:ext cx="1913907" cy="4589606"/>
          </a:xfrm>
          <a:prstGeom prst="rect">
            <a:avLst/>
          </a:prstGeom>
          <a:ln>
            <a:noFill/>
          </a:ln>
          <a:effectLst>
            <a:outerShdw blurRad="50800" dist="38100" dir="5400000" algn="t" rotWithShape="0">
              <a:prstClr val="black">
                <a:alpha val="40000"/>
              </a:prstClr>
            </a:outerShdw>
          </a:effectLst>
        </p:spPr>
      </p:pic>
      <p:pic>
        <p:nvPicPr>
          <p:cNvPr id="6" name="Picture 5" descr="8-select"/>
          <p:cNvPicPr/>
          <p:nvPr/>
        </p:nvPicPr>
        <p:blipFill>
          <a:blip r:embed="rId5"/>
          <a:srcRect l="4415" t="4019" r="4415"/>
          <a:stretch>
            <a:fillRect/>
          </a:stretch>
        </p:blipFill>
        <p:spPr>
          <a:xfrm>
            <a:off x="6838338" y="664492"/>
            <a:ext cx="2097080" cy="4176236"/>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42624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txBox="1">
            <a:spLocks noGrp="1"/>
          </p:cNvSpPr>
          <p:nvPr>
            <p:ph type="title"/>
          </p:nvPr>
        </p:nvSpPr>
        <p:spPr>
          <a:xfrm>
            <a:off x="1010228" y="1213972"/>
            <a:ext cx="3636825" cy="6208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 – QR SCANNER</a:t>
            </a:r>
            <a:endParaRPr dirty="0"/>
          </a:p>
        </p:txBody>
      </p:sp>
      <p:sp>
        <p:nvSpPr>
          <p:cNvPr id="247" name="Google Shape;247;p21"/>
          <p:cNvSpPr txBox="1">
            <a:spLocks noGrp="1"/>
          </p:cNvSpPr>
          <p:nvPr>
            <p:ph type="body" idx="1"/>
          </p:nvPr>
        </p:nvSpPr>
        <p:spPr>
          <a:xfrm>
            <a:off x="1032806" y="1834861"/>
            <a:ext cx="3036711" cy="3111499"/>
          </a:xfrm>
          <a:prstGeom prst="rect">
            <a:avLst/>
          </a:prstGeom>
        </p:spPr>
        <p:txBody>
          <a:bodyPr spcFirstLastPara="1" wrap="square" lIns="91425" tIns="91425" rIns="91425" bIns="91425" anchor="t" anchorCtr="0">
            <a:noAutofit/>
          </a:bodyPr>
          <a:lstStyle/>
          <a:p>
            <a:pPr marL="0" indent="0">
              <a:buNone/>
            </a:pPr>
            <a:r>
              <a:rPr lang="en-US" b="1" dirty="0">
                <a:solidFill>
                  <a:schemeClr val="bg2"/>
                </a:solidFill>
              </a:rPr>
              <a:t>Mask </a:t>
            </a:r>
            <a:r>
              <a:rPr lang="en-US" b="1" dirty="0" smtClean="0">
                <a:solidFill>
                  <a:schemeClr val="bg2"/>
                </a:solidFill>
              </a:rPr>
              <a:t>Detection </a:t>
            </a:r>
            <a:endParaRPr lang="en-US" b="1" dirty="0">
              <a:solidFill>
                <a:schemeClr val="bg2"/>
              </a:solidFill>
            </a:endParaRPr>
          </a:p>
          <a:p>
            <a:pPr marL="0" lvl="0" indent="0" algn="l" rtl="0">
              <a:spcBef>
                <a:spcPts val="600"/>
              </a:spcBef>
              <a:spcAft>
                <a:spcPts val="0"/>
              </a:spcAft>
              <a:buNone/>
            </a:pPr>
            <a:r>
              <a:rPr lang="en-US" sz="1800" dirty="0"/>
              <a:t>Programming Language </a:t>
            </a:r>
            <a:r>
              <a:rPr lang="en-US" sz="1800" dirty="0" smtClean="0"/>
              <a:t>:</a:t>
            </a:r>
            <a:endParaRPr dirty="0"/>
          </a:p>
        </p:txBody>
      </p:sp>
      <p:sp>
        <p:nvSpPr>
          <p:cNvPr id="4" name="TextBox 3">
            <a:extLst>
              <a:ext uri="{FF2B5EF4-FFF2-40B4-BE49-F238E27FC236}">
                <a16:creationId xmlns:a16="http://schemas.microsoft.com/office/drawing/2014/main" id="{B53D4694-4675-352F-9DBF-127669B0E1D6}"/>
              </a:ext>
            </a:extLst>
          </p:cNvPr>
          <p:cNvSpPr txBox="1"/>
          <p:nvPr/>
        </p:nvSpPr>
        <p:spPr>
          <a:xfrm>
            <a:off x="3922761" y="2782069"/>
            <a:ext cx="2438400" cy="523220"/>
          </a:xfrm>
          <a:prstGeom prst="rect">
            <a:avLst/>
          </a:prstGeom>
          <a:noFill/>
        </p:spPr>
        <p:txBody>
          <a:bodyPr wrap="square" rtlCol="1">
            <a:spAutoFit/>
          </a:bodyPr>
          <a:lstStyle/>
          <a:p>
            <a:endParaRPr lang="en-US" b="1" i="0" u="sng" dirty="0">
              <a:solidFill>
                <a:srgbClr val="111111"/>
              </a:solidFill>
              <a:effectLst/>
              <a:latin typeface="Roboto" panose="02000000000000000000" pitchFamily="2" charset="0"/>
              <a:hlinkClick r:id="rId3" tooltip="QR  Code  Scanner"/>
            </a:endParaRPr>
          </a:p>
          <a:p>
            <a:endParaRPr lang="ar-EG" dirty="0"/>
          </a:p>
        </p:txBody>
      </p:sp>
      <p:sp>
        <p:nvSpPr>
          <p:cNvPr id="5" name="TextBox 4">
            <a:extLst>
              <a:ext uri="{FF2B5EF4-FFF2-40B4-BE49-F238E27FC236}">
                <a16:creationId xmlns:a16="http://schemas.microsoft.com/office/drawing/2014/main" id="{786988D0-04AF-4C41-0A1F-3921E167CE7B}"/>
              </a:ext>
            </a:extLst>
          </p:cNvPr>
          <p:cNvSpPr txBox="1"/>
          <p:nvPr/>
        </p:nvSpPr>
        <p:spPr>
          <a:xfrm>
            <a:off x="4505942" y="1827961"/>
            <a:ext cx="2573867" cy="1723549"/>
          </a:xfrm>
          <a:prstGeom prst="rect">
            <a:avLst/>
          </a:prstGeom>
          <a:noFill/>
        </p:spPr>
        <p:txBody>
          <a:bodyPr wrap="square" rtlCol="1">
            <a:spAutoFit/>
          </a:bodyPr>
          <a:lstStyle/>
          <a:p>
            <a:pPr>
              <a:spcBef>
                <a:spcPts val="600"/>
              </a:spcBef>
              <a:buClr>
                <a:srgbClr val="81D1EC"/>
              </a:buClr>
              <a:buSzPts val="2000"/>
              <a:defRPr/>
            </a:pPr>
            <a:r>
              <a:rPr lang="en-US" sz="2000" b="1" dirty="0">
                <a:solidFill>
                  <a:schemeClr val="bg2"/>
                </a:solidFill>
                <a:latin typeface="Roboto Condensed" panose="02000000000000000000" pitchFamily="2" charset="0"/>
                <a:ea typeface="Roboto Condensed" panose="02000000000000000000" pitchFamily="2" charset="0"/>
              </a:rPr>
              <a:t>S</a:t>
            </a:r>
            <a:r>
              <a:rPr lang="en-US" sz="2000" b="1" dirty="0" smtClean="0">
                <a:solidFill>
                  <a:schemeClr val="bg2"/>
                </a:solidFill>
                <a:latin typeface="Roboto Condensed" panose="02000000000000000000" pitchFamily="2" charset="0"/>
                <a:ea typeface="Roboto Condensed" panose="02000000000000000000" pitchFamily="2" charset="0"/>
              </a:rPr>
              <a:t>canning </a:t>
            </a:r>
            <a:r>
              <a:rPr lang="en-US" sz="2000" b="1" dirty="0">
                <a:solidFill>
                  <a:schemeClr val="bg2"/>
                </a:solidFill>
                <a:latin typeface="Roboto Condensed" panose="02000000000000000000" pitchFamily="2" charset="0"/>
                <a:ea typeface="Roboto Condensed" panose="02000000000000000000" pitchFamily="2" charset="0"/>
              </a:rPr>
              <a:t>QR </a:t>
            </a:r>
            <a:r>
              <a:rPr lang="en-US" sz="2000" b="1" dirty="0" smtClean="0">
                <a:solidFill>
                  <a:schemeClr val="bg2"/>
                </a:solidFill>
                <a:latin typeface="Roboto Condensed" panose="02000000000000000000" pitchFamily="2" charset="0"/>
                <a:ea typeface="Roboto Condensed" panose="02000000000000000000" pitchFamily="2" charset="0"/>
              </a:rPr>
              <a:t>Code</a:t>
            </a:r>
            <a:r>
              <a:rPr lang="en-US" sz="3200" b="1" dirty="0">
                <a:solidFill>
                  <a:schemeClr val="bg2"/>
                </a:solidFill>
                <a:latin typeface="Roboto Condensed" panose="02000000000000000000" pitchFamily="2" charset="0"/>
                <a:ea typeface="Roboto Condensed" panose="02000000000000000000" pitchFamily="2" charset="0"/>
              </a:rPr>
              <a:t> </a:t>
            </a:r>
          </a:p>
          <a:p>
            <a:pPr>
              <a:spcBef>
                <a:spcPts val="600"/>
              </a:spcBef>
              <a:buClr>
                <a:srgbClr val="81D1EC"/>
              </a:buClr>
              <a:buSzPts val="2000"/>
              <a:defRPr/>
            </a:pPr>
            <a:endParaRPr lang="en-US" sz="3200" b="1" dirty="0">
              <a:solidFill>
                <a:schemeClr val="bg2"/>
              </a:solidFill>
              <a:latin typeface="Roboto Condensed" panose="02000000000000000000" pitchFamily="2" charset="0"/>
              <a:ea typeface="Roboto Condensed" panose="02000000000000000000" pitchFamily="2" charset="0"/>
            </a:endParaRPr>
          </a:p>
          <a:p>
            <a:pPr>
              <a:spcBef>
                <a:spcPts val="600"/>
              </a:spcBef>
              <a:buClr>
                <a:srgbClr val="81D1EC"/>
              </a:buClr>
              <a:buSzPts val="2000"/>
              <a:defRPr/>
            </a:pPr>
            <a:endParaRPr lang="en-US" sz="3200" b="1" dirty="0">
              <a:solidFill>
                <a:schemeClr val="bg2"/>
              </a:solidFill>
            </a:endParaRPr>
          </a:p>
        </p:txBody>
      </p:sp>
      <p:sp>
        <p:nvSpPr>
          <p:cNvPr id="6" name="Text Placeholder 2"/>
          <p:cNvSpPr txBox="1">
            <a:spLocks/>
          </p:cNvSpPr>
          <p:nvPr/>
        </p:nvSpPr>
        <p:spPr>
          <a:xfrm>
            <a:off x="596381" y="2623607"/>
            <a:ext cx="3543000" cy="30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3"/>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chemeClr val="accent3"/>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chemeClr val="accent3"/>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9pPr>
          </a:lstStyle>
          <a:p>
            <a:r>
              <a:rPr lang="en-US" sz="1600" dirty="0" smtClean="0"/>
              <a:t>Python</a:t>
            </a:r>
          </a:p>
          <a:p>
            <a:pPr lvl="0"/>
            <a:r>
              <a:rPr lang="en-US" sz="1600" dirty="0"/>
              <a:t>Python IDE :</a:t>
            </a:r>
            <a:r>
              <a:rPr lang="en-US" sz="1600" dirty="0" err="1"/>
              <a:t>Spyder</a:t>
            </a:r>
            <a:r>
              <a:rPr lang="en-US" sz="1600" dirty="0"/>
              <a:t> </a:t>
            </a:r>
          </a:p>
          <a:p>
            <a:pPr lvl="0"/>
            <a:r>
              <a:rPr lang="en-US" sz="1600" dirty="0"/>
              <a:t>Deep Learning Framework – </a:t>
            </a:r>
            <a:r>
              <a:rPr lang="en-US" sz="1600" dirty="0" err="1"/>
              <a:t>Tensorflow</a:t>
            </a:r>
            <a:r>
              <a:rPr lang="en-US" sz="1600" dirty="0"/>
              <a:t>, </a:t>
            </a:r>
            <a:r>
              <a:rPr lang="en-US" sz="1600" dirty="0" err="1"/>
              <a:t>keras</a:t>
            </a:r>
            <a:r>
              <a:rPr lang="en-US" sz="1600" dirty="0"/>
              <a:t>.</a:t>
            </a:r>
          </a:p>
          <a:p>
            <a:pPr lvl="0"/>
            <a:r>
              <a:rPr lang="en-US" sz="1600" dirty="0"/>
              <a:t>Convolutional neural network architecture:MobileNetV2</a:t>
            </a:r>
          </a:p>
          <a:p>
            <a:endParaRPr lang="en-US" sz="1600" dirty="0"/>
          </a:p>
        </p:txBody>
      </p:sp>
      <p:sp>
        <p:nvSpPr>
          <p:cNvPr id="7" name="Text Placeholder 2"/>
          <p:cNvSpPr txBox="1">
            <a:spLocks/>
          </p:cNvSpPr>
          <p:nvPr/>
        </p:nvSpPr>
        <p:spPr>
          <a:xfrm>
            <a:off x="4394875" y="2340399"/>
            <a:ext cx="2796000" cy="30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3"/>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chemeClr val="accent3"/>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chemeClr val="accent3"/>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9pPr>
          </a:lstStyle>
          <a:p>
            <a:r>
              <a:rPr lang="en-US" sz="1600" dirty="0" err="1" smtClean="0">
                <a:solidFill>
                  <a:srgbClr val="607896"/>
                </a:solidFill>
              </a:rPr>
              <a:t>OpenCV</a:t>
            </a:r>
            <a:endParaRPr lang="en-US" sz="1600" dirty="0" smtClean="0"/>
          </a:p>
          <a:p>
            <a:pPr lvl="0"/>
            <a:r>
              <a:rPr lang="en-US" sz="1600" dirty="0">
                <a:solidFill>
                  <a:srgbClr val="607896"/>
                </a:solidFill>
              </a:rPr>
              <a:t> </a:t>
            </a:r>
            <a:r>
              <a:rPr lang="en-US" sz="1600" dirty="0" smtClean="0">
                <a:solidFill>
                  <a:srgbClr val="607896"/>
                </a:solidFill>
              </a:rPr>
              <a:t>pyzbar</a:t>
            </a:r>
            <a:endParaRPr lang="en-US" sz="1600" dirty="0" smtClean="0"/>
          </a:p>
          <a:p>
            <a:pPr marL="101600" indent="0">
              <a:buNone/>
            </a:pPr>
            <a:endParaRPr lang="en-US" sz="1600" dirty="0"/>
          </a:p>
        </p:txBody>
      </p:sp>
    </p:spTree>
    <p:extLst>
      <p:ext uri="{BB962C8B-B14F-4D97-AF65-F5344CB8AC3E}">
        <p14:creationId xmlns:p14="http://schemas.microsoft.com/office/powerpoint/2010/main" val="3397811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7CBF61-BB76-A72A-BFB0-216AA8362474}"/>
              </a:ext>
            </a:extLst>
          </p:cNvPr>
          <p:cNvPicPr>
            <a:picLocks noChangeAspect="1"/>
          </p:cNvPicPr>
          <p:nvPr/>
        </p:nvPicPr>
        <p:blipFill rotWithShape="1">
          <a:blip r:embed="rId2"/>
          <a:srcRect r="13469"/>
          <a:stretch/>
        </p:blipFill>
        <p:spPr>
          <a:xfrm>
            <a:off x="6361674" y="157953"/>
            <a:ext cx="2647244" cy="2235200"/>
          </a:xfrm>
          <a:prstGeom prst="rect">
            <a:avLst/>
          </a:prstGeom>
        </p:spPr>
      </p:pic>
      <p:sp>
        <p:nvSpPr>
          <p:cNvPr id="3" name="TextBox 2">
            <a:extLst>
              <a:ext uri="{FF2B5EF4-FFF2-40B4-BE49-F238E27FC236}">
                <a16:creationId xmlns:a16="http://schemas.microsoft.com/office/drawing/2014/main" id="{2D26D3A6-14B4-FBE3-73FC-1AED70D8040E}"/>
              </a:ext>
            </a:extLst>
          </p:cNvPr>
          <p:cNvSpPr txBox="1"/>
          <p:nvPr/>
        </p:nvSpPr>
        <p:spPr>
          <a:xfrm>
            <a:off x="1032678" y="1755111"/>
            <a:ext cx="5773367" cy="3004990"/>
          </a:xfrm>
          <a:prstGeom prst="rect">
            <a:avLst/>
          </a:prstGeom>
          <a:noFill/>
        </p:spPr>
        <p:txBody>
          <a:bodyPr wrap="square" rtlCol="1">
            <a:spAutoFit/>
          </a:bodyPr>
          <a:lstStyle/>
          <a:p>
            <a:pPr fontAlgn="base">
              <a:lnSpc>
                <a:spcPct val="150000"/>
              </a:lnSpc>
            </a:pPr>
            <a:r>
              <a:rPr lang="en-US" sz="1600" dirty="0">
                <a:solidFill>
                  <a:schemeClr val="bg2"/>
                </a:solidFill>
                <a:latin typeface="Roboto Condensed" panose="02000000000000000000" pitchFamily="2" charset="0"/>
                <a:ea typeface="Roboto Condensed" panose="02000000000000000000" pitchFamily="2" charset="0"/>
              </a:rPr>
              <a:t>MobileNetV2</a:t>
            </a:r>
            <a:r>
              <a:rPr lang="en-US" sz="1600" b="0" i="0" dirty="0">
                <a:solidFill>
                  <a:schemeClr val="bg2"/>
                </a:solidFill>
                <a:effectLst/>
                <a:latin typeface="Roboto Condensed" panose="02000000000000000000" pitchFamily="2" charset="0"/>
                <a:ea typeface="Roboto Condensed" panose="02000000000000000000" pitchFamily="2" charset="0"/>
              </a:rPr>
              <a:t> is a convolutional neural network architecture that seeks to perform well on mobile devices. It is based on an inverted residual structure where the residual connections are between the bottleneck layers. The intermediate expansion layer uses lightweight </a:t>
            </a:r>
            <a:r>
              <a:rPr lang="en-US" sz="1600" b="0" i="0" dirty="0" err="1">
                <a:solidFill>
                  <a:schemeClr val="bg2"/>
                </a:solidFill>
                <a:effectLst/>
                <a:latin typeface="Roboto Condensed" panose="02000000000000000000" pitchFamily="2" charset="0"/>
                <a:ea typeface="Roboto Condensed" panose="02000000000000000000" pitchFamily="2" charset="0"/>
              </a:rPr>
              <a:t>depthwise</a:t>
            </a:r>
            <a:r>
              <a:rPr lang="en-US" sz="1600" b="0" i="0" dirty="0">
                <a:solidFill>
                  <a:schemeClr val="bg2"/>
                </a:solidFill>
                <a:effectLst/>
                <a:latin typeface="Roboto Condensed" panose="02000000000000000000" pitchFamily="2" charset="0"/>
                <a:ea typeface="Roboto Condensed" panose="02000000000000000000" pitchFamily="2" charset="0"/>
              </a:rPr>
              <a:t> convolutions to filter features as a source of non-linearity. As a whole, the architecture of MobileNetV2 contains the initial fully </a:t>
            </a:r>
            <a:r>
              <a:rPr lang="en-US" sz="1600" b="0" i="0" u="none" strike="noStrike" dirty="0">
                <a:solidFill>
                  <a:schemeClr val="bg2"/>
                </a:solidFill>
                <a:effectLst/>
                <a:latin typeface="Roboto Condensed" panose="02000000000000000000" pitchFamily="2" charset="0"/>
                <a:ea typeface="Roboto Condensed" panose="02000000000000000000" pitchFamily="2" charset="0"/>
                <a:hlinkClick r:id="rId3">
                  <a:extLst>
                    <a:ext uri="{A12FA001-AC4F-418D-AE19-62706E023703}">
                      <ahyp:hlinkClr xmlns:ahyp="http://schemas.microsoft.com/office/drawing/2018/hyperlinkcolor" xmlns="" val="tx"/>
                    </a:ext>
                  </a:extLst>
                </a:hlinkClick>
              </a:rPr>
              <a:t>convolution</a:t>
            </a:r>
            <a:r>
              <a:rPr lang="en-US" sz="1600" b="0" i="0" dirty="0">
                <a:solidFill>
                  <a:schemeClr val="bg2"/>
                </a:solidFill>
                <a:effectLst/>
                <a:latin typeface="Roboto Condensed" panose="02000000000000000000" pitchFamily="2" charset="0"/>
                <a:ea typeface="Roboto Condensed" panose="02000000000000000000" pitchFamily="2" charset="0"/>
              </a:rPr>
              <a:t> layer with 32 filters, followed by 19 residual bottleneck layers.</a:t>
            </a:r>
            <a:endParaRPr lang="ar-EG" sz="1600" dirty="0">
              <a:solidFill>
                <a:schemeClr val="bg2"/>
              </a:solidFill>
              <a:latin typeface="Roboto Condensed" panose="02000000000000000000" pitchFamily="2" charset="0"/>
              <a:ea typeface="Roboto Condensed" panose="02000000000000000000" pitchFamily="2" charset="0"/>
            </a:endParaRPr>
          </a:p>
        </p:txBody>
      </p:sp>
      <p:sp>
        <p:nvSpPr>
          <p:cNvPr id="4" name="TextBox 3">
            <a:extLst>
              <a:ext uri="{FF2B5EF4-FFF2-40B4-BE49-F238E27FC236}">
                <a16:creationId xmlns:a16="http://schemas.microsoft.com/office/drawing/2014/main" id="{5943E5E7-0E3F-E674-4ACE-FC33B16B0161}"/>
              </a:ext>
            </a:extLst>
          </p:cNvPr>
          <p:cNvSpPr txBox="1"/>
          <p:nvPr/>
        </p:nvSpPr>
        <p:spPr>
          <a:xfrm>
            <a:off x="1032678" y="1201113"/>
            <a:ext cx="3059289" cy="55399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smtClean="0">
                <a:ln>
                  <a:noFill/>
                </a:ln>
                <a:solidFill>
                  <a:schemeClr val="accent1"/>
                </a:solidFill>
                <a:effectLst/>
                <a:uLnTx/>
                <a:uFillTx/>
                <a:latin typeface="Roboto Condensed" panose="02000000000000000000" pitchFamily="2" charset="0"/>
                <a:ea typeface="Roboto Condensed" panose="02000000000000000000" pitchFamily="2" charset="0"/>
                <a:cs typeface="Arial"/>
                <a:sym typeface="Arial"/>
              </a:rPr>
              <a:t>MobileNetV2</a:t>
            </a:r>
            <a:endParaRPr kumimoji="0" lang="ar-EG" sz="3000" b="1" i="0" u="none" strike="noStrike" kern="0" cap="none" spc="0" normalizeH="0" baseline="0" noProof="0" dirty="0">
              <a:ln>
                <a:noFill/>
              </a:ln>
              <a:solidFill>
                <a:schemeClr val="accent1"/>
              </a:solidFill>
              <a:effectLst/>
              <a:uLnTx/>
              <a:uFillTx/>
              <a:latin typeface="Roboto Condensed" panose="02000000000000000000" pitchFamily="2" charset="0"/>
              <a:ea typeface="Roboto Condensed" panose="02000000000000000000" pitchFamily="2" charset="0"/>
              <a:cs typeface="Arial"/>
              <a:sym typeface="Arial"/>
            </a:endParaRPr>
          </a:p>
        </p:txBody>
      </p:sp>
    </p:spTree>
    <p:extLst>
      <p:ext uri="{BB962C8B-B14F-4D97-AF65-F5344CB8AC3E}">
        <p14:creationId xmlns:p14="http://schemas.microsoft.com/office/powerpoint/2010/main" val="1785200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txBox="1">
            <a:spLocks noGrp="1"/>
          </p:cNvSpPr>
          <p:nvPr>
            <p:ph type="ctrTitle" idx="4294967295"/>
          </p:nvPr>
        </p:nvSpPr>
        <p:spPr>
          <a:xfrm>
            <a:off x="414311" y="1230489"/>
            <a:ext cx="4924200" cy="74506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accent4"/>
                </a:solidFill>
              </a:rPr>
              <a:t>OUR TEAM</a:t>
            </a:r>
            <a:endParaRPr sz="4000" dirty="0">
              <a:solidFill>
                <a:schemeClr val="accent4"/>
              </a:solidFill>
            </a:endParaRPr>
          </a:p>
        </p:txBody>
      </p:sp>
      <p:sp>
        <p:nvSpPr>
          <p:cNvPr id="182" name="Google Shape;182;p14"/>
          <p:cNvSpPr txBox="1">
            <a:spLocks noGrp="1"/>
          </p:cNvSpPr>
          <p:nvPr>
            <p:ph type="subTitle" idx="4294967295"/>
          </p:nvPr>
        </p:nvSpPr>
        <p:spPr>
          <a:xfrm>
            <a:off x="414311" y="1975556"/>
            <a:ext cx="5554520" cy="2914814"/>
          </a:xfrm>
          <a:prstGeom prst="rect">
            <a:avLst/>
          </a:prstGeom>
        </p:spPr>
        <p:txBody>
          <a:bodyPr spcFirstLastPara="1" wrap="square" lIns="91425" tIns="91425" rIns="91425" bIns="91425" anchor="t" anchorCtr="0">
            <a:noAutofit/>
          </a:bodyPr>
          <a:lstStyle/>
          <a:p>
            <a:pPr marL="101600" indent="0">
              <a:lnSpc>
                <a:spcPct val="150000"/>
              </a:lnSpc>
              <a:buNone/>
              <a:defRPr/>
            </a:pPr>
            <a:r>
              <a:rPr lang="en-US" altLang="ko-KR" sz="2400" b="1" dirty="0">
                <a:solidFill>
                  <a:schemeClr val="bg2"/>
                </a:solidFill>
                <a:cs typeface="Arial" pitchFamily="34" charset="0"/>
              </a:rPr>
              <a:t>Aya </a:t>
            </a:r>
            <a:r>
              <a:rPr lang="pt-BR" sz="2400" b="1" dirty="0">
                <a:solidFill>
                  <a:schemeClr val="bg2"/>
                </a:solidFill>
                <a:ea typeface="Assistant Light"/>
                <a:cs typeface="Lato" panose="020B0604020202020204" charset="0"/>
                <a:sym typeface="Assistant Light"/>
              </a:rPr>
              <a:t>Abd-elhady  </a:t>
            </a:r>
            <a:r>
              <a:rPr lang="pt-BR" sz="800" b="1" dirty="0">
                <a:solidFill>
                  <a:schemeClr val="bg2"/>
                </a:solidFill>
                <a:ea typeface="Assistant Light"/>
                <a:cs typeface="Lato" panose="020B0604020202020204" charset="0"/>
                <a:sym typeface="Assistant Light"/>
              </a:rPr>
              <a:t> </a:t>
            </a:r>
            <a:r>
              <a:rPr lang="pt-BR" sz="2400" b="1" dirty="0">
                <a:solidFill>
                  <a:schemeClr val="bg2"/>
                </a:solidFill>
                <a:ea typeface="Assistant Light"/>
                <a:cs typeface="Lato" panose="020B0604020202020204" charset="0"/>
                <a:sym typeface="Assistant Light"/>
              </a:rPr>
              <a:t> </a:t>
            </a:r>
            <a:r>
              <a:rPr lang="en-US" altLang="ko-KR" sz="2400" b="1" dirty="0" smtClean="0">
                <a:solidFill>
                  <a:schemeClr val="bg2"/>
                </a:solidFill>
                <a:latin typeface="Roboto Condensed" panose="020B0604020202020204" charset="0"/>
                <a:ea typeface="Roboto Condensed" panose="020B0604020202020204" charset="0"/>
                <a:cs typeface="Roboto" panose="02000000000000000000" pitchFamily="2" charset="0"/>
              </a:rPr>
              <a:t>Mariam </a:t>
            </a:r>
            <a:r>
              <a:rPr lang="en-US" altLang="ko-KR" sz="2400" b="1" dirty="0" err="1">
                <a:solidFill>
                  <a:schemeClr val="bg2"/>
                </a:solidFill>
                <a:latin typeface="Roboto Condensed" panose="020B0604020202020204" charset="0"/>
                <a:ea typeface="Roboto Condensed" panose="020B0604020202020204" charset="0"/>
                <a:cs typeface="Roboto" panose="02000000000000000000" pitchFamily="2" charset="0"/>
              </a:rPr>
              <a:t>Hosny</a:t>
            </a:r>
            <a:endParaRPr lang="en-US" altLang="ko-KR" sz="2400" b="1" dirty="0">
              <a:solidFill>
                <a:schemeClr val="bg2"/>
              </a:solidFill>
              <a:latin typeface="Roboto Condensed" panose="020B0604020202020204" charset="0"/>
              <a:ea typeface="Roboto Condensed" panose="020B0604020202020204" charset="0"/>
              <a:cs typeface="Roboto" panose="02000000000000000000" pitchFamily="2" charset="0"/>
            </a:endParaRPr>
          </a:p>
          <a:p>
            <a:pPr marL="101600" indent="0">
              <a:lnSpc>
                <a:spcPct val="150000"/>
              </a:lnSpc>
              <a:spcBef>
                <a:spcPts val="0"/>
              </a:spcBef>
              <a:buNone/>
              <a:defRPr/>
            </a:pPr>
            <a:r>
              <a:rPr lang="en-US" altLang="ko-KR" sz="2400" b="1" dirty="0" err="1">
                <a:solidFill>
                  <a:schemeClr val="bg2"/>
                </a:solidFill>
                <a:cs typeface="Arial" pitchFamily="34" charset="0"/>
              </a:rPr>
              <a:t>Asmaa</a:t>
            </a:r>
            <a:r>
              <a:rPr lang="en-US" altLang="ko-KR" sz="2400" b="1" dirty="0">
                <a:solidFill>
                  <a:schemeClr val="bg2"/>
                </a:solidFill>
                <a:cs typeface="Arial" pitchFamily="34" charset="0"/>
              </a:rPr>
              <a:t> Ahmed     </a:t>
            </a:r>
            <a:r>
              <a:rPr lang="en-US" altLang="ko-KR" sz="2400" b="1" dirty="0" smtClean="0">
                <a:solidFill>
                  <a:schemeClr val="bg2"/>
                </a:solidFill>
                <a:cs typeface="Arial" pitchFamily="34" charset="0"/>
              </a:rPr>
              <a:t> </a:t>
            </a:r>
            <a:r>
              <a:rPr lang="en-US" altLang="ko-KR" sz="2400" b="1" dirty="0" smtClean="0">
                <a:solidFill>
                  <a:schemeClr val="bg2"/>
                </a:solidFill>
                <a:latin typeface="Roboto Condensed" panose="020B0604020202020204" charset="0"/>
                <a:ea typeface="Roboto Condensed" panose="020B0604020202020204" charset="0"/>
                <a:cs typeface="Roboto" panose="02000000000000000000" pitchFamily="2" charset="0"/>
              </a:rPr>
              <a:t>Mariam </a:t>
            </a:r>
            <a:r>
              <a:rPr lang="en-US" altLang="ko-KR" sz="2400" b="1" dirty="0">
                <a:solidFill>
                  <a:schemeClr val="bg2"/>
                </a:solidFill>
                <a:latin typeface="Roboto Condensed" panose="020B0604020202020204" charset="0"/>
                <a:ea typeface="Roboto Condensed" panose="020B0604020202020204" charset="0"/>
                <a:cs typeface="Roboto" panose="02000000000000000000" pitchFamily="2" charset="0"/>
              </a:rPr>
              <a:t>Salama</a:t>
            </a:r>
          </a:p>
          <a:p>
            <a:pPr marL="101600" indent="0">
              <a:lnSpc>
                <a:spcPct val="150000"/>
              </a:lnSpc>
              <a:spcBef>
                <a:spcPts val="0"/>
              </a:spcBef>
              <a:buNone/>
              <a:defRPr/>
            </a:pPr>
            <a:r>
              <a:rPr lang="en-US" altLang="ko-KR" sz="2400" b="1" dirty="0">
                <a:solidFill>
                  <a:schemeClr val="bg2"/>
                </a:solidFill>
                <a:cs typeface="Arial" pitchFamily="34" charset="0"/>
              </a:rPr>
              <a:t>Mariam Ahmed    </a:t>
            </a:r>
            <a:r>
              <a:rPr lang="en-US" altLang="ko-KR" sz="2400" b="1" dirty="0" smtClean="0">
                <a:solidFill>
                  <a:schemeClr val="bg2"/>
                </a:solidFill>
                <a:cs typeface="Arial" pitchFamily="34" charset="0"/>
              </a:rPr>
              <a:t> </a:t>
            </a:r>
            <a:r>
              <a:rPr lang="en-US" altLang="ko-KR" sz="2400" b="1" dirty="0" smtClean="0">
                <a:solidFill>
                  <a:schemeClr val="bg2"/>
                </a:solidFill>
                <a:latin typeface="Roboto Condensed" panose="020B0604020202020204" charset="0"/>
                <a:ea typeface="Roboto Condensed" panose="020B0604020202020204" charset="0"/>
                <a:cs typeface="Roboto" panose="02000000000000000000" pitchFamily="2" charset="0"/>
              </a:rPr>
              <a:t>Mariam Mohamed</a:t>
            </a:r>
            <a:endParaRPr lang="en-US" altLang="ko-KR" sz="1400" b="1" dirty="0">
              <a:solidFill>
                <a:schemeClr val="bg2"/>
              </a:solidFill>
              <a:latin typeface="Roboto Condensed" panose="020B0604020202020204" charset="0"/>
              <a:ea typeface="Roboto Condensed" panose="020B0604020202020204" charset="0"/>
              <a:cs typeface="Roboto" panose="02000000000000000000" pitchFamily="2" charset="0"/>
            </a:endParaRPr>
          </a:p>
          <a:p>
            <a:pPr marL="101600" indent="0">
              <a:lnSpc>
                <a:spcPct val="150000"/>
              </a:lnSpc>
              <a:spcBef>
                <a:spcPts val="0"/>
              </a:spcBef>
              <a:buNone/>
              <a:defRPr/>
            </a:pPr>
            <a:r>
              <a:rPr lang="en-US" altLang="ko-KR" sz="2400" b="1" dirty="0">
                <a:solidFill>
                  <a:schemeClr val="bg2"/>
                </a:solidFill>
                <a:latin typeface="Roboto Condensed" panose="020B0604020202020204" charset="0"/>
                <a:ea typeface="Roboto Condensed" panose="020B0604020202020204" charset="0"/>
                <a:cs typeface="Roboto" panose="02000000000000000000" pitchFamily="2" charset="0"/>
              </a:rPr>
              <a:t>                                           </a:t>
            </a:r>
          </a:p>
          <a:p>
            <a:pPr marL="101600" indent="0">
              <a:lnSpc>
                <a:spcPct val="150000"/>
              </a:lnSpc>
              <a:spcBef>
                <a:spcPts val="0"/>
              </a:spcBef>
              <a:buNone/>
              <a:defRPr/>
            </a:pPr>
            <a:endParaRPr lang="en-US" altLang="ko-KR" sz="2800" b="1" dirty="0">
              <a:solidFill>
                <a:schemeClr val="bg2"/>
              </a:solidFill>
              <a:cs typeface="Arial" pitchFamily="34" charset="0"/>
            </a:endParaRPr>
          </a:p>
        </p:txBody>
      </p:sp>
      <p:pic>
        <p:nvPicPr>
          <p:cNvPr id="6" name="Picture 5">
            <a:extLst>
              <a:ext uri="{FF2B5EF4-FFF2-40B4-BE49-F238E27FC236}">
                <a16:creationId xmlns:a16="http://schemas.microsoft.com/office/drawing/2014/main" id="{128721C0-DAC8-17FD-BB3D-4E5A9ADFB1DF}"/>
              </a:ext>
            </a:extLst>
          </p:cNvPr>
          <p:cNvPicPr>
            <a:picLocks noChangeAspect="1"/>
          </p:cNvPicPr>
          <p:nvPr/>
        </p:nvPicPr>
        <p:blipFill rotWithShape="1">
          <a:blip r:embed="rId3"/>
          <a:srcRect l="29247" t="412" r="16231" b="444"/>
          <a:stretch/>
        </p:blipFill>
        <p:spPr>
          <a:xfrm>
            <a:off x="5661837" y="4738"/>
            <a:ext cx="3944279" cy="5138762"/>
          </a:xfrm>
          <a:prstGeom prst="rect">
            <a:avLst/>
          </a:prstGeom>
        </p:spPr>
      </p:pic>
      <p:sp>
        <p:nvSpPr>
          <p:cNvPr id="2" name="TextBox 1"/>
          <p:cNvSpPr txBox="1"/>
          <p:nvPr/>
        </p:nvSpPr>
        <p:spPr>
          <a:xfrm>
            <a:off x="4924136" y="3355155"/>
            <a:ext cx="737702" cy="523220"/>
          </a:xfrm>
          <a:prstGeom prst="rect">
            <a:avLst/>
          </a:prstGeom>
          <a:noFill/>
        </p:spPr>
        <p:txBody>
          <a:bodyPr wrap="none" rtlCol="0">
            <a:spAutoFit/>
          </a:bodyPr>
          <a:lstStyle/>
          <a:p>
            <a:pPr algn="ctr"/>
            <a:r>
              <a:rPr lang="en-US" b="1" dirty="0" smtClean="0">
                <a:solidFill>
                  <a:schemeClr val="accent4"/>
                </a:solidFill>
                <a:latin typeface="Oswald" panose="020B0604020202020204" charset="0"/>
              </a:rPr>
              <a:t>TEAM</a:t>
            </a:r>
          </a:p>
          <a:p>
            <a:pPr algn="ctr"/>
            <a:r>
              <a:rPr lang="en-US" b="1" dirty="0" smtClean="0">
                <a:solidFill>
                  <a:schemeClr val="accent4"/>
                </a:solidFill>
                <a:latin typeface="Oswald" panose="020B0604020202020204" charset="0"/>
              </a:rPr>
              <a:t>LEADER</a:t>
            </a:r>
            <a:endParaRPr lang="en-US" b="1" dirty="0">
              <a:solidFill>
                <a:schemeClr val="accent4"/>
              </a:solidFill>
              <a:latin typeface="Oswald" panose="020B060402020202020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 name="Rectangle 1"/>
          <p:cNvSpPr/>
          <p:nvPr/>
        </p:nvSpPr>
        <p:spPr>
          <a:xfrm>
            <a:off x="5642264" y="2809698"/>
            <a:ext cx="3501736" cy="2333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5736857" y="1590560"/>
            <a:ext cx="3543299" cy="2608118"/>
            <a:chOff x="4932040" y="915116"/>
            <a:chExt cx="3960440" cy="2633691"/>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915116"/>
              <a:ext cx="3960440" cy="2633691"/>
            </a:xfrm>
            <a:prstGeom prst="rect">
              <a:avLst/>
            </a:prstGeom>
            <a:effectLst>
              <a:softEdge rad="0"/>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33337">
              <a:off x="7864019" y="2694969"/>
              <a:ext cx="249477" cy="249477"/>
            </a:xfrm>
            <a:prstGeom prst="rect">
              <a:avLst/>
            </a:prstGeom>
          </p:spPr>
        </p:pic>
      </p:grpSp>
      <p:sp>
        <p:nvSpPr>
          <p:cNvPr id="246" name="Google Shape;246;p21"/>
          <p:cNvSpPr txBox="1">
            <a:spLocks noGrp="1"/>
          </p:cNvSpPr>
          <p:nvPr>
            <p:ph type="title"/>
          </p:nvPr>
        </p:nvSpPr>
        <p:spPr>
          <a:xfrm>
            <a:off x="987202" y="576054"/>
            <a:ext cx="4102839" cy="12735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 MASK – QR SCANNER</a:t>
            </a:r>
            <a:endParaRPr dirty="0"/>
          </a:p>
        </p:txBody>
      </p:sp>
      <p:sp>
        <p:nvSpPr>
          <p:cNvPr id="247" name="Google Shape;247;p21"/>
          <p:cNvSpPr txBox="1">
            <a:spLocks noGrp="1"/>
          </p:cNvSpPr>
          <p:nvPr>
            <p:ph type="body" idx="1"/>
          </p:nvPr>
        </p:nvSpPr>
        <p:spPr>
          <a:xfrm>
            <a:off x="987202" y="1849582"/>
            <a:ext cx="4280987" cy="241237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dirty="0"/>
              <a:t>When the passenger arrives on the bus, he will need to scan the ticket code , then we will make sure that the person is wearing the mask to enter the bus. The first step to recognize the presence of a mask on the face is:</a:t>
            </a:r>
          </a:p>
          <a:p>
            <a:pPr marL="0" lvl="0" indent="0" algn="l" rtl="0">
              <a:spcBef>
                <a:spcPts val="600"/>
              </a:spcBef>
              <a:spcAft>
                <a:spcPts val="0"/>
              </a:spcAft>
              <a:buNone/>
            </a:pPr>
            <a:r>
              <a:rPr lang="en-US" sz="1800" dirty="0"/>
              <a:t>  1. detect the face</a:t>
            </a:r>
          </a:p>
          <a:p>
            <a:pPr marL="0" lvl="0" indent="0" algn="l" rtl="0">
              <a:spcBef>
                <a:spcPts val="600"/>
              </a:spcBef>
              <a:spcAft>
                <a:spcPts val="0"/>
              </a:spcAft>
              <a:buNone/>
            </a:pPr>
            <a:r>
              <a:rPr lang="en-US" sz="1800" dirty="0">
                <a:latin typeface="+mn-lt"/>
              </a:rPr>
              <a:t>  2.detect masks on those faces.</a:t>
            </a:r>
            <a:endParaRPr sz="1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4" name="TextBox 3">
            <a:extLst>
              <a:ext uri="{FF2B5EF4-FFF2-40B4-BE49-F238E27FC236}">
                <a16:creationId xmlns:a16="http://schemas.microsoft.com/office/drawing/2014/main" id="{B53D4694-4675-352F-9DBF-127669B0E1D6}"/>
              </a:ext>
            </a:extLst>
          </p:cNvPr>
          <p:cNvSpPr txBox="1"/>
          <p:nvPr/>
        </p:nvSpPr>
        <p:spPr>
          <a:xfrm>
            <a:off x="3922761" y="2782069"/>
            <a:ext cx="2438400" cy="523220"/>
          </a:xfrm>
          <a:prstGeom prst="rect">
            <a:avLst/>
          </a:prstGeom>
          <a:noFill/>
        </p:spPr>
        <p:txBody>
          <a:bodyPr wrap="square" rtlCol="1">
            <a:spAutoFit/>
          </a:bodyPr>
          <a:lstStyle/>
          <a:p>
            <a:endParaRPr lang="en-US" b="1" i="0" u="sng" dirty="0">
              <a:solidFill>
                <a:srgbClr val="111111"/>
              </a:solidFill>
              <a:effectLst/>
              <a:latin typeface="Roboto" panose="02000000000000000000" pitchFamily="2" charset="0"/>
              <a:hlinkClick r:id="rId3" tooltip="QR  Code  Scanner"/>
            </a:endParaRPr>
          </a:p>
          <a:p>
            <a:endParaRPr lang="ar-EG" dirty="0"/>
          </a:p>
        </p:txBody>
      </p:sp>
      <p:sp>
        <p:nvSpPr>
          <p:cNvPr id="6" name="Text Placeholder 2"/>
          <p:cNvSpPr txBox="1">
            <a:spLocks/>
          </p:cNvSpPr>
          <p:nvPr/>
        </p:nvSpPr>
        <p:spPr>
          <a:xfrm>
            <a:off x="586548" y="1511279"/>
            <a:ext cx="3543000" cy="306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3"/>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chemeClr val="accent3"/>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chemeClr val="accent3"/>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chemeClr val="dk2"/>
              </a:buClr>
              <a:buSzPts val="2000"/>
              <a:buFont typeface="Roboto Condensed"/>
              <a:buChar char="■"/>
              <a:defRPr sz="2000" b="0" i="0" u="none" strike="noStrike" cap="none">
                <a:solidFill>
                  <a:schemeClr val="dk2"/>
                </a:solidFill>
                <a:latin typeface="Roboto Condensed"/>
                <a:ea typeface="Roboto Condensed"/>
                <a:cs typeface="Roboto Condensed"/>
                <a:sym typeface="Roboto Condensed"/>
              </a:defRPr>
            </a:lvl9pPr>
          </a:lstStyle>
          <a:p>
            <a:r>
              <a:rPr lang="en-US" sz="1600" dirty="0">
                <a:solidFill>
                  <a:schemeClr val="bg2"/>
                </a:solidFill>
              </a:rPr>
              <a:t>Servo</a:t>
            </a:r>
            <a:endParaRPr lang="en-US" sz="1600" dirty="0" smtClean="0"/>
          </a:p>
          <a:p>
            <a:pPr lvl="0"/>
            <a:r>
              <a:rPr lang="en-US" sz="1600" dirty="0" err="1" smtClean="0">
                <a:solidFill>
                  <a:schemeClr val="bg2"/>
                </a:solidFill>
              </a:rPr>
              <a:t>WebCam</a:t>
            </a:r>
            <a:r>
              <a:rPr lang="en-US" sz="1600" dirty="0" smtClean="0">
                <a:solidFill>
                  <a:schemeClr val="bg2"/>
                </a:solidFill>
              </a:rPr>
              <a:t> </a:t>
            </a:r>
          </a:p>
          <a:p>
            <a:pPr lvl="0"/>
            <a:r>
              <a:rPr lang="en-US" sz="1600" dirty="0">
                <a:solidFill>
                  <a:schemeClr val="bg2"/>
                </a:solidFill>
              </a:rPr>
              <a:t>B</a:t>
            </a:r>
            <a:r>
              <a:rPr lang="en-US" sz="1600" dirty="0" smtClean="0">
                <a:solidFill>
                  <a:schemeClr val="bg2"/>
                </a:solidFill>
              </a:rPr>
              <a:t>uzzer </a:t>
            </a:r>
          </a:p>
          <a:p>
            <a:pPr lvl="0"/>
            <a:r>
              <a:rPr lang="en-US" sz="1600" dirty="0" smtClean="0">
                <a:solidFill>
                  <a:schemeClr val="bg2"/>
                </a:solidFill>
              </a:rPr>
              <a:t>LCD</a:t>
            </a:r>
          </a:p>
          <a:p>
            <a:r>
              <a:rPr lang="en-US" sz="1600" dirty="0">
                <a:solidFill>
                  <a:schemeClr val="bg2"/>
                </a:solidFill>
              </a:rPr>
              <a:t>Arduino Uno</a:t>
            </a:r>
            <a:r>
              <a:rPr lang="en-US" sz="1600" dirty="0" smtClean="0">
                <a:solidFill>
                  <a:schemeClr val="bg2"/>
                </a:solidFill>
              </a:rPr>
              <a:t>.</a:t>
            </a:r>
          </a:p>
          <a:p>
            <a:r>
              <a:rPr lang="en-US" sz="1600" dirty="0">
                <a:solidFill>
                  <a:schemeClr val="bg2"/>
                </a:solidFill>
              </a:rPr>
              <a:t>64-bit </a:t>
            </a:r>
            <a:r>
              <a:rPr lang="en-US" sz="1600" dirty="0" smtClean="0">
                <a:solidFill>
                  <a:schemeClr val="bg2"/>
                </a:solidFill>
              </a:rPr>
              <a:t>processor</a:t>
            </a:r>
          </a:p>
          <a:p>
            <a:r>
              <a:rPr lang="en-US" sz="1600" dirty="0">
                <a:solidFill>
                  <a:schemeClr val="bg2"/>
                </a:solidFill>
              </a:rPr>
              <a:t>Power Supply</a:t>
            </a:r>
          </a:p>
          <a:p>
            <a:r>
              <a:rPr lang="en-US" sz="1600" dirty="0" err="1">
                <a:solidFill>
                  <a:schemeClr val="bg2"/>
                </a:solidFill>
              </a:rPr>
              <a:t>L</a:t>
            </a:r>
            <a:r>
              <a:rPr lang="en-US" sz="1600" dirty="0" err="1" smtClean="0">
                <a:solidFill>
                  <a:schemeClr val="bg2"/>
                </a:solidFill>
              </a:rPr>
              <a:t>eds</a:t>
            </a:r>
            <a:endParaRPr lang="en-US" sz="1600" dirty="0">
              <a:solidFill>
                <a:schemeClr val="bg2"/>
              </a:solidFill>
            </a:endParaRPr>
          </a:p>
          <a:p>
            <a:endParaRPr lang="en-US" sz="1600" dirty="0">
              <a:solidFill>
                <a:schemeClr val="bg2"/>
              </a:solidFill>
            </a:endParaRPr>
          </a:p>
          <a:p>
            <a:pPr lvl="0"/>
            <a:endParaRPr lang="en-US" sz="1600" dirty="0" smtClean="0">
              <a:solidFill>
                <a:schemeClr val="bg2"/>
              </a:solidFill>
            </a:endParaRPr>
          </a:p>
          <a:p>
            <a:pPr lvl="0"/>
            <a:endParaRPr lang="en-US" sz="1600" dirty="0"/>
          </a:p>
        </p:txBody>
      </p:sp>
      <p:sp>
        <p:nvSpPr>
          <p:cNvPr id="9" name="TextBox 8">
            <a:extLst>
              <a:ext uri="{FF2B5EF4-FFF2-40B4-BE49-F238E27FC236}">
                <a16:creationId xmlns:a16="http://schemas.microsoft.com/office/drawing/2014/main" id="{31B81C2C-057F-423C-795A-25B406CCF72C}"/>
              </a:ext>
            </a:extLst>
          </p:cNvPr>
          <p:cNvSpPr txBox="1"/>
          <p:nvPr/>
        </p:nvSpPr>
        <p:spPr>
          <a:xfrm>
            <a:off x="2986937" y="831529"/>
            <a:ext cx="4120444" cy="553998"/>
          </a:xfrm>
          <a:prstGeom prst="rect">
            <a:avLst/>
          </a:prstGeom>
          <a:noFill/>
        </p:spPr>
        <p:txBody>
          <a:bodyPr wrap="square" rtlCol="1">
            <a:spAutoFit/>
          </a:bodyPr>
          <a:lstStyle/>
          <a:p>
            <a:r>
              <a:rPr kumimoji="0" lang="en-US" sz="3000" b="1" i="0" u="none" strike="noStrike" kern="0" cap="none" spc="0" normalizeH="0" baseline="0" noProof="0" dirty="0">
                <a:ln>
                  <a:noFill/>
                </a:ln>
                <a:solidFill>
                  <a:srgbClr val="3796BF"/>
                </a:solidFill>
                <a:effectLst/>
                <a:uLnTx/>
                <a:uFillTx/>
                <a:latin typeface="Oswald"/>
                <a:sym typeface="Oswald"/>
              </a:rPr>
              <a:t>EMBEDED COMPONENT</a:t>
            </a:r>
            <a:endParaRPr lang="ar-EG" dirty="0"/>
          </a:p>
        </p:txBody>
      </p:sp>
      <p:pic>
        <p:nvPicPr>
          <p:cNvPr id="11" name="Picture 10">
            <a:extLst>
              <a:ext uri="{FF2B5EF4-FFF2-40B4-BE49-F238E27FC236}">
                <a16:creationId xmlns:a16="http://schemas.microsoft.com/office/drawing/2014/main" id="{DEB5246C-E291-D7C6-96D1-C050B37E5087}"/>
              </a:ext>
            </a:extLst>
          </p:cNvPr>
          <p:cNvPicPr>
            <a:picLocks noChangeAspect="1"/>
          </p:cNvPicPr>
          <p:nvPr/>
        </p:nvPicPr>
        <p:blipFill>
          <a:blip r:embed="rId4"/>
          <a:stretch>
            <a:fillRect/>
          </a:stretch>
        </p:blipFill>
        <p:spPr>
          <a:xfrm>
            <a:off x="4321908" y="2238894"/>
            <a:ext cx="1905266" cy="1381318"/>
          </a:xfrm>
          <a:prstGeom prst="rect">
            <a:avLst/>
          </a:prstGeom>
        </p:spPr>
      </p:pic>
    </p:spTree>
    <p:extLst>
      <p:ext uri="{BB962C8B-B14F-4D97-AF65-F5344CB8AC3E}">
        <p14:creationId xmlns:p14="http://schemas.microsoft.com/office/powerpoint/2010/main" val="1010819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136" y="254673"/>
            <a:ext cx="3023755" cy="48888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20" y="1288473"/>
            <a:ext cx="4241802" cy="3486962"/>
          </a:xfrm>
          <a:prstGeom prst="rect">
            <a:avLst/>
          </a:prstGeom>
        </p:spPr>
      </p:pic>
      <p:sp>
        <p:nvSpPr>
          <p:cNvPr id="2" name="Rectangle 1"/>
          <p:cNvSpPr/>
          <p:nvPr/>
        </p:nvSpPr>
        <p:spPr>
          <a:xfrm>
            <a:off x="8544232" y="1838632"/>
            <a:ext cx="668594" cy="33048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6-29 at 11.41.58 PM">
            <a:hlinkClick r:id="" action="ppaction://media"/>
          </p:cNvPr>
          <p:cNvPicPr>
            <a:picLocks noChangeAspect="1"/>
          </p:cNvPicPr>
          <p:nvPr>
            <a:videoFile r:link="rId1"/>
            <p:extLst>
              <p:ext uri="{DAA4B4D4-6D71-4841-9C94-3DE7FCFB9230}">
                <p14:media xmlns:p14="http://schemas.microsoft.com/office/powerpoint/2010/main" r:embed="rId2">
                  <p14:trim st="12771" end="16997.5873"/>
                </p14:media>
              </p:ext>
            </p:extLst>
          </p:nvPr>
        </p:nvPicPr>
        <p:blipFill rotWithShape="1">
          <a:blip r:embed="rId4"/>
          <a:srcRect l="9999" t="8500" r="15179" b="14085"/>
          <a:stretch/>
        </p:blipFill>
        <p:spPr>
          <a:xfrm>
            <a:off x="4694926" y="1278194"/>
            <a:ext cx="3126658" cy="1892690"/>
          </a:xfrm>
          <a:prstGeom prst="rect">
            <a:avLst/>
          </a:prstGeom>
        </p:spPr>
      </p:pic>
      <p:sp>
        <p:nvSpPr>
          <p:cNvPr id="3" name="Google Shape;246;p21"/>
          <p:cNvSpPr txBox="1">
            <a:spLocks/>
          </p:cNvSpPr>
          <p:nvPr/>
        </p:nvSpPr>
        <p:spPr>
          <a:xfrm>
            <a:off x="987202" y="1168882"/>
            <a:ext cx="3418200" cy="680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smtClean="0">
                <a:solidFill>
                  <a:schemeClr val="accent1"/>
                </a:solidFill>
                <a:latin typeface="Oswald" panose="020B0604020202020204" charset="0"/>
              </a:rPr>
              <a:t>GPS &amp; SWARM</a:t>
            </a:r>
            <a:endParaRPr lang="en-US" sz="3000" b="1" dirty="0">
              <a:solidFill>
                <a:schemeClr val="accent1"/>
              </a:solidFill>
              <a:latin typeface="Oswald" panose="020B0604020202020204" charset="0"/>
            </a:endParaRPr>
          </a:p>
        </p:txBody>
      </p:sp>
      <p:sp>
        <p:nvSpPr>
          <p:cNvPr id="4" name="Google Shape;247;p21"/>
          <p:cNvSpPr txBox="1">
            <a:spLocks/>
          </p:cNvSpPr>
          <p:nvPr/>
        </p:nvSpPr>
        <p:spPr>
          <a:xfrm>
            <a:off x="987202" y="1849582"/>
            <a:ext cx="3540575" cy="2521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2"/>
                </a:solidFill>
                <a:latin typeface="Roboto" panose="02000000000000000000" pitchFamily="2" charset="0"/>
                <a:ea typeface="Roboto" panose="02000000000000000000" pitchFamily="2" charset="0"/>
                <a:cs typeface="Roboto" panose="02000000000000000000" pitchFamily="2" charset="0"/>
              </a:rPr>
              <a:t>Swarm:</a:t>
            </a:r>
          </a:p>
          <a:p>
            <a:pPr>
              <a:spcBef>
                <a:spcPts val="600"/>
              </a:spcBef>
            </a:pPr>
            <a:r>
              <a:rPr lang="en-US" sz="1800" dirty="0" smtClean="0">
                <a:solidFill>
                  <a:schemeClr val="bg2"/>
                </a:solidFill>
                <a:latin typeface="Roboto" panose="02000000000000000000" pitchFamily="2" charset="0"/>
                <a:ea typeface="Roboto" panose="02000000000000000000" pitchFamily="2" charset="0"/>
                <a:cs typeface="Roboto" panose="02000000000000000000" pitchFamily="2" charset="0"/>
              </a:rPr>
              <a:t>Programming Language : </a:t>
            </a:r>
            <a:r>
              <a:rPr lang="en-US" sz="1800" dirty="0">
                <a:solidFill>
                  <a:schemeClr val="bg2"/>
                </a:solidFill>
                <a:latin typeface="Roboto" panose="02000000000000000000" pitchFamily="2" charset="0"/>
                <a:ea typeface="Roboto" panose="02000000000000000000" pitchFamily="2" charset="0"/>
                <a:cs typeface="Roboto" panose="02000000000000000000" pitchFamily="2" charset="0"/>
              </a:rPr>
              <a:t>M</a:t>
            </a:r>
            <a:r>
              <a:rPr lang="en-US" sz="1800" dirty="0" smtClean="0">
                <a:solidFill>
                  <a:schemeClr val="bg2"/>
                </a:solidFill>
                <a:latin typeface="Roboto" panose="02000000000000000000" pitchFamily="2" charset="0"/>
                <a:ea typeface="Roboto" panose="02000000000000000000" pitchFamily="2" charset="0"/>
                <a:cs typeface="Roboto" panose="02000000000000000000" pitchFamily="2" charset="0"/>
              </a:rPr>
              <a:t>atlab</a:t>
            </a:r>
          </a:p>
          <a:p>
            <a:pPr>
              <a:spcBef>
                <a:spcPts val="600"/>
              </a:spcBef>
            </a:pPr>
            <a:r>
              <a:rPr lang="en-US" sz="1800" dirty="0" smtClean="0">
                <a:solidFill>
                  <a:schemeClr val="bg2"/>
                </a:solidFill>
                <a:latin typeface="Roboto" panose="02000000000000000000" pitchFamily="2" charset="0"/>
                <a:ea typeface="Roboto" panose="02000000000000000000" pitchFamily="2" charset="0"/>
                <a:cs typeface="Roboto" panose="02000000000000000000" pitchFamily="2" charset="0"/>
              </a:rPr>
              <a:t>intelligent optimization algorithm: Particle Swarm Optimization (PSO)</a:t>
            </a:r>
          </a:p>
          <a:p>
            <a:pPr>
              <a:spcBef>
                <a:spcPts val="600"/>
              </a:spcBef>
            </a:pPr>
            <a:endParaRPr lang="en-US"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81445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 name="Rectangle 1"/>
          <p:cNvSpPr/>
          <p:nvPr/>
        </p:nvSpPr>
        <p:spPr>
          <a:xfrm>
            <a:off x="1009536" y="1231846"/>
            <a:ext cx="966931" cy="646331"/>
          </a:xfrm>
          <a:prstGeom prst="rect">
            <a:avLst/>
          </a:prstGeom>
        </p:spPr>
        <p:txBody>
          <a:bodyPr wrap="none">
            <a:spAutoFit/>
          </a:bodyPr>
          <a:lstStyle/>
          <a:p>
            <a:r>
              <a:rPr lang="en-US" sz="3600" b="1" dirty="0">
                <a:solidFill>
                  <a:schemeClr val="bg1"/>
                </a:solidFill>
                <a:latin typeface="Oswald" panose="020B0604020202020204" charset="0"/>
                <a:ea typeface="Roboto Condensed" panose="020B0604020202020204" charset="0"/>
              </a:rPr>
              <a:t>GPS</a:t>
            </a:r>
          </a:p>
        </p:txBody>
      </p:sp>
      <p:pic>
        <p:nvPicPr>
          <p:cNvPr id="3" name="Picture 2"/>
          <p:cNvPicPr>
            <a:picLocks noChangeAspect="1"/>
          </p:cNvPicPr>
          <p:nvPr/>
        </p:nvPicPr>
        <p:blipFill>
          <a:blip r:embed="rId3"/>
          <a:stretch>
            <a:fillRect/>
          </a:stretch>
        </p:blipFill>
        <p:spPr>
          <a:xfrm>
            <a:off x="2851231" y="803665"/>
            <a:ext cx="5261997" cy="3767374"/>
          </a:xfrm>
          <a:prstGeom prst="rect">
            <a:avLst/>
          </a:prstGeom>
        </p:spPr>
      </p:pic>
      <p:grpSp>
        <p:nvGrpSpPr>
          <p:cNvPr id="5" name="Google Shape;367;p32"/>
          <p:cNvGrpSpPr/>
          <p:nvPr/>
        </p:nvGrpSpPr>
        <p:grpSpPr>
          <a:xfrm rot="16200000">
            <a:off x="3501032" y="-431874"/>
            <a:ext cx="3962399" cy="6241991"/>
            <a:chOff x="2112475" y="238125"/>
            <a:chExt cx="3395050" cy="5238750"/>
          </a:xfrm>
        </p:grpSpPr>
        <p:sp>
          <p:nvSpPr>
            <p:cNvPr id="6" name="Google Shape;368;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9;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0;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1;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422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685799" y="2421550"/>
            <a:ext cx="692034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solidFill>
                  <a:srgbClr val="FFFFFF"/>
                </a:solidFill>
              </a:rPr>
              <a:t>FUTURE WORK</a:t>
            </a:r>
            <a:endParaRPr sz="6600" b="0" dirty="0">
              <a:solidFill>
                <a:srgbClr val="FFFFFF"/>
              </a:solidFill>
            </a:endParaRPr>
          </a:p>
        </p:txBody>
      </p:sp>
    </p:spTree>
    <p:extLst>
      <p:ext uri="{BB962C8B-B14F-4D97-AF65-F5344CB8AC3E}">
        <p14:creationId xmlns:p14="http://schemas.microsoft.com/office/powerpoint/2010/main" val="717026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7" name="Rectangle 6"/>
          <p:cNvSpPr/>
          <p:nvPr/>
        </p:nvSpPr>
        <p:spPr>
          <a:xfrm rot="16200000">
            <a:off x="6376104" y="2375603"/>
            <a:ext cx="1731438" cy="3804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Google Shape;196;p16"/>
          <p:cNvSpPr txBox="1">
            <a:spLocks noGrp="1"/>
          </p:cNvSpPr>
          <p:nvPr>
            <p:ph type="body" idx="1"/>
          </p:nvPr>
        </p:nvSpPr>
        <p:spPr>
          <a:xfrm>
            <a:off x="720334" y="1489155"/>
            <a:ext cx="34983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sz="3000" b="1" dirty="0"/>
              <a:t>FACE RECOGNITION</a:t>
            </a:r>
            <a:endParaRPr sz="3000" b="1" dirty="0"/>
          </a:p>
        </p:txBody>
      </p:sp>
      <p:sp>
        <p:nvSpPr>
          <p:cNvPr id="2" name="Rectangle 1"/>
          <p:cNvSpPr/>
          <p:nvPr/>
        </p:nvSpPr>
        <p:spPr>
          <a:xfrm>
            <a:off x="2150844" y="2163620"/>
            <a:ext cx="4572000" cy="369332"/>
          </a:xfrm>
          <a:prstGeom prst="rect">
            <a:avLst/>
          </a:prstGeom>
        </p:spPr>
        <p:txBody>
          <a:bodyPr>
            <a:spAutoFit/>
          </a:bodyPr>
          <a:lstStyle/>
          <a:p>
            <a:pPr marL="0" indent="0" algn="ctr">
              <a:buNone/>
            </a:pPr>
            <a:endParaRPr lang="ko-KR" altLang="en-US" sz="1800" dirty="0">
              <a:solidFill>
                <a:schemeClr val="bg2"/>
              </a:solidFill>
              <a:latin typeface="Roboto Condensed" panose="020B0604020202020204" charset="0"/>
              <a:cs typeface="Arial" pitchFamily="34" charset="0"/>
            </a:endParaRPr>
          </a:p>
        </p:txBody>
      </p:sp>
      <p:pic>
        <p:nvPicPr>
          <p:cNvPr id="10" name="Picture 9">
            <a:extLst>
              <a:ext uri="{FF2B5EF4-FFF2-40B4-BE49-F238E27FC236}">
                <a16:creationId xmlns:a16="http://schemas.microsoft.com/office/drawing/2014/main" id="{E754F3BF-C317-A202-E0F6-1B60551AA861}"/>
              </a:ext>
            </a:extLst>
          </p:cNvPr>
          <p:cNvPicPr>
            <a:picLocks noChangeAspect="1"/>
          </p:cNvPicPr>
          <p:nvPr/>
        </p:nvPicPr>
        <p:blipFill>
          <a:blip r:embed="rId3"/>
          <a:stretch>
            <a:fillRect/>
          </a:stretch>
        </p:blipFill>
        <p:spPr>
          <a:xfrm>
            <a:off x="5464977" y="1321205"/>
            <a:ext cx="3804355" cy="3169227"/>
          </a:xfrm>
          <a:prstGeom prst="rect">
            <a:avLst/>
          </a:prstGeom>
          <a:ln>
            <a:noFill/>
          </a:ln>
          <a:effectLst>
            <a:softEdge rad="50800"/>
          </a:effectLst>
        </p:spPr>
      </p:pic>
      <p:sp>
        <p:nvSpPr>
          <p:cNvPr id="4" name="TextBox 3">
            <a:extLst>
              <a:ext uri="{FF2B5EF4-FFF2-40B4-BE49-F238E27FC236}">
                <a16:creationId xmlns:a16="http://schemas.microsoft.com/office/drawing/2014/main" id="{5996A64A-B34F-ECC8-914E-4B41D06B1EE4}"/>
              </a:ext>
            </a:extLst>
          </p:cNvPr>
          <p:cNvSpPr txBox="1"/>
          <p:nvPr/>
        </p:nvSpPr>
        <p:spPr>
          <a:xfrm>
            <a:off x="897593" y="2224671"/>
            <a:ext cx="4692715" cy="1077218"/>
          </a:xfrm>
          <a:prstGeom prst="rect">
            <a:avLst/>
          </a:prstGeom>
          <a:noFill/>
        </p:spPr>
        <p:txBody>
          <a:bodyPr wrap="square" rtlCol="1">
            <a:spAutoFit/>
          </a:bodyPr>
          <a:lstStyle/>
          <a:p>
            <a:r>
              <a:rPr lang="en-US" sz="1600" b="0" i="0" dirty="0">
                <a:solidFill>
                  <a:schemeClr val="bg2"/>
                </a:solidFill>
                <a:effectLst/>
                <a:latin typeface="Roboto" panose="02000000000000000000" pitchFamily="2" charset="0"/>
                <a:ea typeface="Roboto" panose="02000000000000000000" pitchFamily="2" charset="0"/>
                <a:cs typeface="Roboto" panose="02000000000000000000" pitchFamily="2" charset="0"/>
              </a:rPr>
              <a:t>Face verification is the task of comparing a candidate face to another, and verifying whether it is a match. It is a one-to-one mapping: you have to check if this person is the correct one.</a:t>
            </a:r>
            <a:endParaRPr lang="ar-EG" sz="1600" dirty="0">
              <a:solidFill>
                <a:schemeClr val="bg2"/>
              </a:solidFill>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4D93B907-2731-7CB1-0395-9DA4798F6E47}"/>
              </a:ext>
            </a:extLst>
          </p:cNvPr>
          <p:cNvSpPr txBox="1"/>
          <p:nvPr/>
        </p:nvSpPr>
        <p:spPr>
          <a:xfrm>
            <a:off x="897593" y="3362940"/>
            <a:ext cx="4692715" cy="1323439"/>
          </a:xfrm>
          <a:prstGeom prst="rect">
            <a:avLst/>
          </a:prstGeom>
          <a:noFill/>
        </p:spPr>
        <p:txBody>
          <a:bodyPr wrap="square" rtlCol="1">
            <a:spAutoFit/>
          </a:bodyPr>
          <a:lstStyle/>
          <a:p>
            <a:r>
              <a:rPr lang="en-US" sz="1600" dirty="0">
                <a:solidFill>
                  <a:schemeClr val="bg2"/>
                </a:solidFill>
                <a:latin typeface="Roboto" panose="02000000000000000000" pitchFamily="2" charset="0"/>
                <a:ea typeface="Roboto" panose="02000000000000000000" pitchFamily="2" charset="0"/>
                <a:cs typeface="Roboto" panose="02000000000000000000" pitchFamily="2" charset="0"/>
              </a:rPr>
              <a:t>As the passenger enters the bus stop through the automated entry gates, passengers face is </a:t>
            </a:r>
            <a:r>
              <a:rPr lang="en-US" sz="1600" dirty="0" smtClean="0">
                <a:solidFill>
                  <a:schemeClr val="bg2"/>
                </a:solidFill>
                <a:latin typeface="Roboto" panose="02000000000000000000" pitchFamily="2" charset="0"/>
                <a:ea typeface="Roboto" panose="02000000000000000000" pitchFamily="2" charset="0"/>
                <a:cs typeface="Roboto" panose="02000000000000000000" pitchFamily="2" charset="0"/>
              </a:rPr>
              <a:t>recognized </a:t>
            </a:r>
            <a:r>
              <a:rPr lang="en-US" sz="1600" dirty="0">
                <a:solidFill>
                  <a:schemeClr val="bg2"/>
                </a:solidFill>
                <a:latin typeface="Roboto" panose="02000000000000000000" pitchFamily="2" charset="0"/>
                <a:ea typeface="Roboto" panose="02000000000000000000" pitchFamily="2" charset="0"/>
                <a:cs typeface="Roboto" panose="02000000000000000000" pitchFamily="2" charset="0"/>
              </a:rPr>
              <a:t>by the FRS and the face details are matched with the Unique Identity  database to confirm the passenger’s authenticity</a:t>
            </a:r>
            <a:r>
              <a:rPr lang="en-US" sz="1600" dirty="0">
                <a:latin typeface="Roboto" panose="02000000000000000000" pitchFamily="2" charset="0"/>
                <a:ea typeface="Roboto" panose="02000000000000000000" pitchFamily="2" charset="0"/>
                <a:cs typeface="Roboto" panose="02000000000000000000" pitchFamily="2" charset="0"/>
              </a:rPr>
              <a:t>.</a:t>
            </a:r>
            <a:endParaRPr lang="ar-EG" sz="1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425708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439"/>
        <p:cNvGrpSpPr/>
        <p:nvPr/>
      </p:nvGrpSpPr>
      <p:grpSpPr>
        <a:xfrm>
          <a:off x="0" y="0"/>
          <a:ext cx="0" cy="0"/>
          <a:chOff x="0" y="0"/>
          <a:chExt cx="0" cy="0"/>
        </a:xfrm>
      </p:grpSpPr>
      <p:sp>
        <p:nvSpPr>
          <p:cNvPr id="28" name="Google Shape;220;p18"/>
          <p:cNvSpPr/>
          <p:nvPr/>
        </p:nvSpPr>
        <p:spPr>
          <a:xfrm rot="15775022">
            <a:off x="5919112" y="1995461"/>
            <a:ext cx="392001" cy="3742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793202" y="2104763"/>
            <a:ext cx="7786106" cy="1015663"/>
          </a:xfrm>
          <a:prstGeom prst="rect">
            <a:avLst/>
          </a:prstGeom>
        </p:spPr>
        <p:txBody>
          <a:bodyPr wrap="none">
            <a:spAutoFit/>
          </a:bodyPr>
          <a:lstStyle/>
          <a:p>
            <a:r>
              <a:rPr lang="en" sz="6000" dirty="0">
                <a:solidFill>
                  <a:schemeClr val="bg1"/>
                </a:solidFill>
                <a:latin typeface="Oswald" panose="020B0604020202020204" charset="0"/>
              </a:rPr>
              <a:t>THANKS FOR</a:t>
            </a:r>
            <a:r>
              <a:rPr lang="ar-EG" sz="6000" dirty="0">
                <a:solidFill>
                  <a:schemeClr val="bg1"/>
                </a:solidFill>
                <a:latin typeface="Oswald" panose="020B0604020202020204" charset="0"/>
              </a:rPr>
              <a:t> </a:t>
            </a:r>
            <a:r>
              <a:rPr lang="en-US" sz="6000" dirty="0">
                <a:solidFill>
                  <a:schemeClr val="bg1"/>
                </a:solidFill>
                <a:latin typeface="Oswald" panose="020B0604020202020204" charset="0"/>
              </a:rPr>
              <a:t>YOUR TIME</a:t>
            </a:r>
            <a:r>
              <a:rPr lang="en" sz="6000" dirty="0">
                <a:solidFill>
                  <a:schemeClr val="bg1"/>
                </a:solidFill>
                <a:latin typeface="Oswald" panose="020B0604020202020204" charset="0"/>
              </a:rPr>
              <a:t>!</a:t>
            </a:r>
            <a:endParaRPr lang="en-US" sz="6000" dirty="0">
              <a:solidFill>
                <a:schemeClr val="bg1"/>
              </a:solidFill>
              <a:latin typeface="Oswald" panose="020B0604020202020204" charset="0"/>
            </a:endParaRPr>
          </a:p>
        </p:txBody>
      </p:sp>
      <p:sp>
        <p:nvSpPr>
          <p:cNvPr id="20" name="Rectangle 19"/>
          <p:cNvSpPr/>
          <p:nvPr/>
        </p:nvSpPr>
        <p:spPr>
          <a:xfrm>
            <a:off x="751639" y="2072489"/>
            <a:ext cx="7786106" cy="1015663"/>
          </a:xfrm>
          <a:prstGeom prst="rect">
            <a:avLst/>
          </a:prstGeom>
        </p:spPr>
        <p:txBody>
          <a:bodyPr wrap="none">
            <a:spAutoFit/>
          </a:bodyPr>
          <a:lstStyle/>
          <a:p>
            <a:r>
              <a:rPr lang="en" sz="6000" dirty="0">
                <a:solidFill>
                  <a:schemeClr val="bg2"/>
                </a:solidFill>
                <a:latin typeface="Oswald" panose="020B0604020202020204" charset="0"/>
              </a:rPr>
              <a:t>THANKS FOR</a:t>
            </a:r>
            <a:r>
              <a:rPr lang="ar-EG" sz="6000" dirty="0">
                <a:solidFill>
                  <a:schemeClr val="bg2"/>
                </a:solidFill>
                <a:latin typeface="Oswald" panose="020B0604020202020204" charset="0"/>
              </a:rPr>
              <a:t> </a:t>
            </a:r>
            <a:r>
              <a:rPr lang="en-US" sz="6000" dirty="0">
                <a:solidFill>
                  <a:schemeClr val="bg2"/>
                </a:solidFill>
                <a:latin typeface="Oswald" panose="020B0604020202020204" charset="0"/>
              </a:rPr>
              <a:t>YOUR TIME</a:t>
            </a:r>
            <a:r>
              <a:rPr lang="en" sz="6000" dirty="0">
                <a:solidFill>
                  <a:schemeClr val="bg2"/>
                </a:solidFill>
                <a:latin typeface="Oswald" panose="020B0604020202020204" charset="0"/>
              </a:rPr>
              <a:t>!</a:t>
            </a:r>
            <a:endParaRPr lang="en-US" sz="6000" dirty="0">
              <a:solidFill>
                <a:schemeClr val="bg2"/>
              </a:solidFill>
              <a:latin typeface="Oswald" panose="020B0604020202020204" charset="0"/>
            </a:endParaRPr>
          </a:p>
        </p:txBody>
      </p:sp>
      <p:sp>
        <p:nvSpPr>
          <p:cNvPr id="22" name="Google Shape;211;p18"/>
          <p:cNvSpPr/>
          <p:nvPr/>
        </p:nvSpPr>
        <p:spPr>
          <a:xfrm>
            <a:off x="2036191" y="4293745"/>
            <a:ext cx="282133" cy="26939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p18"/>
          <p:cNvSpPr/>
          <p:nvPr/>
        </p:nvSpPr>
        <p:spPr>
          <a:xfrm rot="2466689">
            <a:off x="610773" y="3155168"/>
            <a:ext cx="392001" cy="3742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1;p18"/>
          <p:cNvSpPr/>
          <p:nvPr/>
        </p:nvSpPr>
        <p:spPr>
          <a:xfrm rot="-1609379">
            <a:off x="1184039" y="3390661"/>
            <a:ext cx="282082" cy="2693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2;p18"/>
          <p:cNvSpPr/>
          <p:nvPr/>
        </p:nvSpPr>
        <p:spPr>
          <a:xfrm rot="2925831">
            <a:off x="2894442" y="3604038"/>
            <a:ext cx="211251" cy="2017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3;p18"/>
          <p:cNvSpPr/>
          <p:nvPr/>
        </p:nvSpPr>
        <p:spPr>
          <a:xfrm rot="-1609195">
            <a:off x="1956187" y="1522136"/>
            <a:ext cx="190312" cy="181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p18"/>
          <p:cNvSpPr/>
          <p:nvPr/>
        </p:nvSpPr>
        <p:spPr>
          <a:xfrm rot="12652219">
            <a:off x="6206156" y="4005261"/>
            <a:ext cx="282133" cy="26939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1;p18"/>
          <p:cNvSpPr/>
          <p:nvPr/>
        </p:nvSpPr>
        <p:spPr>
          <a:xfrm rot="11042840">
            <a:off x="5007534" y="3206941"/>
            <a:ext cx="282082" cy="2693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2;p18"/>
          <p:cNvSpPr/>
          <p:nvPr/>
        </p:nvSpPr>
        <p:spPr>
          <a:xfrm rot="15578050">
            <a:off x="7295683" y="3334648"/>
            <a:ext cx="211251" cy="2017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p18"/>
          <p:cNvSpPr/>
          <p:nvPr/>
        </p:nvSpPr>
        <p:spPr>
          <a:xfrm rot="11043024">
            <a:off x="6673537" y="650318"/>
            <a:ext cx="190312" cy="181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3;p18"/>
          <p:cNvSpPr/>
          <p:nvPr/>
        </p:nvSpPr>
        <p:spPr>
          <a:xfrm rot="11043024">
            <a:off x="7980932" y="3951746"/>
            <a:ext cx="190312" cy="18171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1;p18"/>
          <p:cNvSpPr/>
          <p:nvPr/>
        </p:nvSpPr>
        <p:spPr>
          <a:xfrm rot="-1609379">
            <a:off x="8397617" y="1932834"/>
            <a:ext cx="282082" cy="2693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18"/>
          <p:cNvSpPr/>
          <p:nvPr/>
        </p:nvSpPr>
        <p:spPr>
          <a:xfrm rot="2925831">
            <a:off x="4297417" y="1490248"/>
            <a:ext cx="211251" cy="2017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22"/>
          <p:cNvSpPr txBox="1">
            <a:spLocks noGrp="1"/>
          </p:cNvSpPr>
          <p:nvPr>
            <p:ph type="title" idx="4294967295"/>
          </p:nvPr>
        </p:nvSpPr>
        <p:spPr>
          <a:xfrm>
            <a:off x="455149" y="792648"/>
            <a:ext cx="4754100" cy="138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0" dirty="0">
                <a:solidFill>
                  <a:schemeClr val="bg1"/>
                </a:solidFill>
              </a:rPr>
              <a:t>AGENDA</a:t>
            </a:r>
            <a:endParaRPr sz="4400" dirty="0">
              <a:solidFill>
                <a:schemeClr val="bg1"/>
              </a:solidFill>
            </a:endParaRPr>
          </a:p>
        </p:txBody>
      </p:sp>
      <p:sp>
        <p:nvSpPr>
          <p:cNvPr id="4" name="Google Shape;310;p28"/>
          <p:cNvSpPr/>
          <p:nvPr/>
        </p:nvSpPr>
        <p:spPr>
          <a:xfrm>
            <a:off x="679484" y="2504291"/>
            <a:ext cx="131241" cy="166255"/>
          </a:xfrm>
          <a:prstGeom prst="chevron">
            <a:avLst>
              <a:gd name="adj" fmla="val 2985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tx2"/>
              </a:solidFill>
              <a:latin typeface="Roboto Condensed"/>
              <a:ea typeface="Roboto Condensed"/>
              <a:cs typeface="Roboto Condensed"/>
              <a:sym typeface="Roboto Condensed"/>
            </a:endParaRPr>
          </a:p>
        </p:txBody>
      </p:sp>
      <p:sp>
        <p:nvSpPr>
          <p:cNvPr id="5" name="Google Shape;310;p28"/>
          <p:cNvSpPr/>
          <p:nvPr/>
        </p:nvSpPr>
        <p:spPr>
          <a:xfrm>
            <a:off x="679482" y="3820391"/>
            <a:ext cx="131241" cy="166255"/>
          </a:xfrm>
          <a:prstGeom prst="chevron">
            <a:avLst>
              <a:gd name="adj" fmla="val 2985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tx2"/>
              </a:solidFill>
              <a:latin typeface="Roboto Condensed"/>
              <a:ea typeface="Roboto Condensed"/>
              <a:cs typeface="Roboto Condensed"/>
              <a:sym typeface="Roboto Condensed"/>
            </a:endParaRPr>
          </a:p>
        </p:txBody>
      </p:sp>
      <p:sp>
        <p:nvSpPr>
          <p:cNvPr id="6" name="Google Shape;310;p28"/>
          <p:cNvSpPr/>
          <p:nvPr/>
        </p:nvSpPr>
        <p:spPr>
          <a:xfrm>
            <a:off x="3871341" y="2444343"/>
            <a:ext cx="131241" cy="166255"/>
          </a:xfrm>
          <a:prstGeom prst="chevron">
            <a:avLst>
              <a:gd name="adj" fmla="val 2985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tx2"/>
              </a:solidFill>
              <a:latin typeface="Roboto Condensed"/>
              <a:ea typeface="Roboto Condensed"/>
              <a:cs typeface="Roboto Condensed"/>
              <a:sym typeface="Roboto Condensed"/>
            </a:endParaRPr>
          </a:p>
        </p:txBody>
      </p:sp>
      <p:sp>
        <p:nvSpPr>
          <p:cNvPr id="7" name="Google Shape;310;p28"/>
          <p:cNvSpPr/>
          <p:nvPr/>
        </p:nvSpPr>
        <p:spPr>
          <a:xfrm>
            <a:off x="3871342" y="3002970"/>
            <a:ext cx="131241" cy="166255"/>
          </a:xfrm>
          <a:prstGeom prst="chevron">
            <a:avLst>
              <a:gd name="adj" fmla="val 2985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tx2"/>
              </a:solidFill>
              <a:latin typeface="Roboto Condensed"/>
              <a:ea typeface="Roboto Condensed"/>
              <a:cs typeface="Roboto Condensed"/>
              <a:sym typeface="Roboto Condensed"/>
            </a:endParaRPr>
          </a:p>
        </p:txBody>
      </p:sp>
      <p:sp>
        <p:nvSpPr>
          <p:cNvPr id="9" name="Google Shape;310;p28"/>
          <p:cNvSpPr/>
          <p:nvPr/>
        </p:nvSpPr>
        <p:spPr>
          <a:xfrm>
            <a:off x="679482" y="2990849"/>
            <a:ext cx="131241" cy="166255"/>
          </a:xfrm>
          <a:prstGeom prst="chevron">
            <a:avLst>
              <a:gd name="adj" fmla="val 2985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tx2"/>
              </a:solidFill>
              <a:latin typeface="Roboto Condensed"/>
              <a:ea typeface="Roboto Condensed"/>
              <a:cs typeface="Roboto Condensed"/>
              <a:sym typeface="Roboto Condensed"/>
            </a:endParaRPr>
          </a:p>
        </p:txBody>
      </p:sp>
      <p:sp>
        <p:nvSpPr>
          <p:cNvPr id="2" name="Rectangle 1"/>
          <p:cNvSpPr/>
          <p:nvPr/>
        </p:nvSpPr>
        <p:spPr>
          <a:xfrm>
            <a:off x="1014073" y="2387363"/>
            <a:ext cx="1755609" cy="400110"/>
          </a:xfrm>
          <a:prstGeom prst="rect">
            <a:avLst/>
          </a:prstGeom>
        </p:spPr>
        <p:txBody>
          <a:bodyPr wrap="none">
            <a:spAutoFit/>
          </a:bodyPr>
          <a:lstStyle/>
          <a:p>
            <a:pPr>
              <a:defRPr/>
            </a:pPr>
            <a:r>
              <a:rPr lang="en-US" altLang="ko-KR" sz="2000" b="1" dirty="0">
                <a:solidFill>
                  <a:schemeClr val="bg1"/>
                </a:solidFill>
                <a:latin typeface="Oswald" panose="020B0604020202020204" charset="0"/>
                <a:cs typeface="Arial" pitchFamily="34" charset="0"/>
              </a:rPr>
              <a:t>INTRODUCTION</a:t>
            </a:r>
          </a:p>
        </p:txBody>
      </p:sp>
      <p:sp>
        <p:nvSpPr>
          <p:cNvPr id="3" name="Rectangle 2"/>
          <p:cNvSpPr/>
          <p:nvPr/>
        </p:nvSpPr>
        <p:spPr>
          <a:xfrm>
            <a:off x="1014073" y="2891525"/>
            <a:ext cx="2653918" cy="707886"/>
          </a:xfrm>
          <a:prstGeom prst="rect">
            <a:avLst/>
          </a:prstGeom>
        </p:spPr>
        <p:txBody>
          <a:bodyPr wrap="square">
            <a:spAutoFit/>
          </a:bodyPr>
          <a:lstStyle/>
          <a:p>
            <a:pPr>
              <a:defRPr/>
            </a:pPr>
            <a:r>
              <a:rPr lang="en-US" altLang="ko-KR" sz="2000" b="1" dirty="0">
                <a:solidFill>
                  <a:schemeClr val="bg1"/>
                </a:solidFill>
                <a:latin typeface="Oswald" panose="020B0604020202020204" charset="0"/>
                <a:cs typeface="Arial" pitchFamily="34" charset="0"/>
              </a:rPr>
              <a:t>PROBLEM AND OUR SOLUTION</a:t>
            </a:r>
          </a:p>
        </p:txBody>
      </p:sp>
      <p:sp>
        <p:nvSpPr>
          <p:cNvPr id="10" name="Rectangle 9"/>
          <p:cNvSpPr/>
          <p:nvPr/>
        </p:nvSpPr>
        <p:spPr>
          <a:xfrm>
            <a:off x="1014073" y="3703463"/>
            <a:ext cx="1818126" cy="400110"/>
          </a:xfrm>
          <a:prstGeom prst="rect">
            <a:avLst/>
          </a:prstGeom>
        </p:spPr>
        <p:txBody>
          <a:bodyPr wrap="none">
            <a:spAutoFit/>
          </a:bodyPr>
          <a:lstStyle/>
          <a:p>
            <a:pPr>
              <a:defRPr/>
            </a:pPr>
            <a:r>
              <a:rPr lang="en-US" altLang="ko-KR" sz="2000" b="1" dirty="0">
                <a:solidFill>
                  <a:schemeClr val="bg1"/>
                </a:solidFill>
                <a:latin typeface="Oswald" panose="020B0604020202020204" charset="0"/>
                <a:cs typeface="Arial" pitchFamily="34" charset="0"/>
              </a:rPr>
              <a:t>SYSTEM DESIGN</a:t>
            </a:r>
          </a:p>
        </p:txBody>
      </p:sp>
      <p:sp>
        <p:nvSpPr>
          <p:cNvPr id="11" name="Rectangle 10"/>
          <p:cNvSpPr/>
          <p:nvPr/>
        </p:nvSpPr>
        <p:spPr>
          <a:xfrm>
            <a:off x="4224384" y="2370085"/>
            <a:ext cx="2238113" cy="400110"/>
          </a:xfrm>
          <a:prstGeom prst="rect">
            <a:avLst/>
          </a:prstGeom>
        </p:spPr>
        <p:txBody>
          <a:bodyPr wrap="none">
            <a:spAutoFit/>
          </a:bodyPr>
          <a:lstStyle/>
          <a:p>
            <a:pPr>
              <a:defRPr/>
            </a:pPr>
            <a:r>
              <a:rPr lang="en-US" altLang="ko-KR" sz="2000" b="1" dirty="0">
                <a:solidFill>
                  <a:schemeClr val="bg1"/>
                </a:solidFill>
                <a:latin typeface="Oswald" panose="020B0604020202020204" charset="0"/>
                <a:cs typeface="Arial" pitchFamily="34" charset="0"/>
              </a:rPr>
              <a:t>TOOLS AND OUTPUT</a:t>
            </a:r>
          </a:p>
        </p:txBody>
      </p:sp>
      <p:sp>
        <p:nvSpPr>
          <p:cNvPr id="12" name="Rectangle 11"/>
          <p:cNvSpPr/>
          <p:nvPr/>
        </p:nvSpPr>
        <p:spPr>
          <a:xfrm>
            <a:off x="4224384" y="2891525"/>
            <a:ext cx="1675459" cy="400110"/>
          </a:xfrm>
          <a:prstGeom prst="rect">
            <a:avLst/>
          </a:prstGeom>
        </p:spPr>
        <p:txBody>
          <a:bodyPr wrap="none">
            <a:spAutoFit/>
          </a:bodyPr>
          <a:lstStyle/>
          <a:p>
            <a:pPr>
              <a:defRPr/>
            </a:pPr>
            <a:r>
              <a:rPr lang="en-US" altLang="ko-KR" sz="2000" b="1" dirty="0">
                <a:solidFill>
                  <a:schemeClr val="bg1"/>
                </a:solidFill>
                <a:latin typeface="Oswald" panose="020B0604020202020204" charset="0"/>
                <a:cs typeface="Arial" pitchFamily="34" charset="0"/>
              </a:rPr>
              <a:t>FUTURE WORK</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491098" y="1461566"/>
            <a:ext cx="5760300"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ABSTRACT</a:t>
            </a:r>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2472" t="-404" r="13707" b="404"/>
          <a:stretch/>
        </p:blipFill>
        <p:spPr>
          <a:xfrm>
            <a:off x="5766956" y="-30076"/>
            <a:ext cx="3387436" cy="5173575"/>
          </a:xfrm>
          <a:prstGeom prst="rect">
            <a:avLst/>
          </a:prstGeom>
        </p:spPr>
      </p:pic>
      <p:sp>
        <p:nvSpPr>
          <p:cNvPr id="4" name="Text Placeholder 3"/>
          <p:cNvSpPr>
            <a:spLocks noGrp="1"/>
          </p:cNvSpPr>
          <p:nvPr>
            <p:ph type="body" idx="1"/>
          </p:nvPr>
        </p:nvSpPr>
        <p:spPr>
          <a:xfrm>
            <a:off x="376798" y="2078700"/>
            <a:ext cx="4863796" cy="3064800"/>
          </a:xfrm>
        </p:spPr>
        <p:txBody>
          <a:bodyPr/>
          <a:lstStyle/>
          <a:p>
            <a:pPr marL="114300" indent="0">
              <a:buNone/>
            </a:pPr>
            <a:r>
              <a:rPr lang="en-US" altLang="ko-KR" dirty="0">
                <a:solidFill>
                  <a:schemeClr val="bg2"/>
                </a:solidFill>
                <a:cs typeface="Arial" pitchFamily="34" charset="0"/>
              </a:rPr>
              <a:t>Our project solves a real problem that exists in the world and at the same time, the problem must be related to the crisis of the spread of the Corona virus so that we can accompany foreign countries in solving the problems related to this epidemic. And to change our country to smart country and every agency use digital devices.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a:spLocks noGrp="1"/>
          </p:cNvSpPr>
          <p:nvPr>
            <p:ph type="body" idx="1"/>
          </p:nvPr>
        </p:nvSpPr>
        <p:spPr>
          <a:xfrm>
            <a:off x="2687694" y="1343720"/>
            <a:ext cx="34983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sz="3000" b="1" dirty="0"/>
              <a:t>PROBLEM</a:t>
            </a:r>
            <a:endParaRPr sz="3000" b="1" dirty="0"/>
          </a:p>
        </p:txBody>
      </p:sp>
      <p:sp>
        <p:nvSpPr>
          <p:cNvPr id="2" name="Rectangle 1"/>
          <p:cNvSpPr/>
          <p:nvPr/>
        </p:nvSpPr>
        <p:spPr>
          <a:xfrm>
            <a:off x="2150844" y="2163620"/>
            <a:ext cx="4572000" cy="1754326"/>
          </a:xfrm>
          <a:prstGeom prst="rect">
            <a:avLst/>
          </a:prstGeom>
        </p:spPr>
        <p:txBody>
          <a:bodyPr>
            <a:spAutoFit/>
          </a:bodyPr>
          <a:lstStyle/>
          <a:p>
            <a:pPr marL="0" indent="0" algn="ctr">
              <a:buNone/>
            </a:pPr>
            <a:r>
              <a:rPr lang="en-US" altLang="ko-KR" sz="1800" dirty="0">
                <a:solidFill>
                  <a:schemeClr val="bg2"/>
                </a:solidFill>
                <a:latin typeface="Roboto Condensed" panose="020B0604020202020204" charset="0"/>
                <a:ea typeface="Roboto Condensed" panose="020B0604020202020204" charset="0"/>
                <a:cs typeface="Arial" pitchFamily="34" charset="0"/>
              </a:rPr>
              <a:t>The Corona virus has infected many people, as it was difficult to move from one place to another under the current conditions, but our project will facilitate travel comfortably and safely, taking good precautionary measures and obligating passengers to wear a muzzle.</a:t>
            </a:r>
            <a:endParaRPr lang="ko-KR" altLang="en-US" sz="1800" dirty="0">
              <a:solidFill>
                <a:schemeClr val="bg2"/>
              </a:solidFill>
              <a:latin typeface="Roboto Condensed" panose="020B0604020202020204" charset="0"/>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 name="Rectangle 1"/>
          <p:cNvSpPr/>
          <p:nvPr/>
        </p:nvSpPr>
        <p:spPr>
          <a:xfrm rot="19927157">
            <a:off x="6055779" y="3472115"/>
            <a:ext cx="1046841" cy="2047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Google Shape;202;p17"/>
          <p:cNvSpPr txBox="1">
            <a:spLocks noGrp="1"/>
          </p:cNvSpPr>
          <p:nvPr>
            <p:ph type="title"/>
          </p:nvPr>
        </p:nvSpPr>
        <p:spPr>
          <a:xfrm>
            <a:off x="3400648" y="439248"/>
            <a:ext cx="2615785" cy="680700"/>
          </a:xfrm>
          <a:prstGeom prst="rect">
            <a:avLst/>
          </a:prstGeom>
        </p:spPr>
        <p:txBody>
          <a:bodyPr spcFirstLastPara="1" wrap="square" lIns="91425" tIns="91425" rIns="91425" bIns="91425" anchor="b" anchorCtr="0">
            <a:noAutofit/>
          </a:bodyPr>
          <a:lstStyle/>
          <a:p>
            <a:r>
              <a:rPr lang="en-US" dirty="0">
                <a:latin typeface="Oswald" panose="020B0604020202020204" charset="0"/>
              </a:rPr>
              <a:t>OUR SOLUTION</a:t>
            </a:r>
          </a:p>
        </p:txBody>
      </p:sp>
      <p:sp>
        <p:nvSpPr>
          <p:cNvPr id="203" name="Google Shape;203;p17"/>
          <p:cNvSpPr txBox="1">
            <a:spLocks noGrp="1"/>
          </p:cNvSpPr>
          <p:nvPr>
            <p:ph type="body" idx="1"/>
          </p:nvPr>
        </p:nvSpPr>
        <p:spPr>
          <a:xfrm>
            <a:off x="428752" y="1057602"/>
            <a:ext cx="6699411" cy="2521200"/>
          </a:xfrm>
          <a:prstGeom prst="rect">
            <a:avLst/>
          </a:prstGeom>
        </p:spPr>
        <p:txBody>
          <a:bodyPr spcFirstLastPara="1" wrap="square" lIns="91425" tIns="91425" rIns="91425" bIns="91425" anchor="t" anchorCtr="0">
            <a:noAutofit/>
          </a:bodyPr>
          <a:lstStyle/>
          <a:p>
            <a:r>
              <a:rPr lang="en-US" sz="1600" dirty="0">
                <a:solidFill>
                  <a:schemeClr val="bg2"/>
                </a:solidFill>
                <a:latin typeface="Roboto Condensed" panose="020B0604020202020204" charset="0"/>
                <a:ea typeface="Roboto Condensed" panose="020B0604020202020204" charset="0"/>
              </a:rPr>
              <a:t>Online Bus Ticket System being a web based system and mobile application that ensures that the user would be able to transform most of the processes carried out manually into automated, error-free and easy to use operations in the organization especially in the area of transportation.</a:t>
            </a:r>
          </a:p>
          <a:p>
            <a:r>
              <a:rPr lang="en-US" sz="1600" dirty="0">
                <a:solidFill>
                  <a:schemeClr val="bg2"/>
                </a:solidFill>
                <a:latin typeface="Roboto Condensed" panose="020B0604020202020204" charset="0"/>
                <a:ea typeface="Roboto Condensed" panose="020B0604020202020204" charset="0"/>
              </a:rPr>
              <a:t>Also To mitigate the spread of COVID-19 pandemic, measures must be taken. We have modeled a face mask detector on door system to obligate everyone to take precautionary measures and keep them safe.</a:t>
            </a:r>
          </a:p>
          <a:p>
            <a:r>
              <a:rPr lang="en-US" sz="1600" dirty="0">
                <a:solidFill>
                  <a:schemeClr val="bg2"/>
                </a:solidFill>
                <a:latin typeface="Roboto Condensed" panose="020B0604020202020204" charset="0"/>
                <a:ea typeface="Roboto Condensed" panose="020B0604020202020204" charset="0"/>
              </a:rPr>
              <a:t>The user is given a unique QR code consisting of the ticket data, and the code is scanned to ensure that it is registered.</a:t>
            </a:r>
            <a:endParaRPr lang="en-US" sz="1600" dirty="0">
              <a:solidFill>
                <a:schemeClr val="bg2"/>
              </a:solidFill>
            </a:endParaRPr>
          </a:p>
          <a:p>
            <a:r>
              <a:rPr lang="en-US" sz="1600" dirty="0">
                <a:solidFill>
                  <a:schemeClr val="bg2"/>
                </a:solidFill>
                <a:latin typeface="Roboto Condensed" panose="020B0604020202020204" charset="0"/>
                <a:ea typeface="Roboto Condensed" panose="020B0604020202020204" charset="0"/>
              </a:rPr>
              <a:t>Part of the project is intelligent system that consists of two main controllers for driver system, GPS are designed smartly to find the shortest path of the drop off location, the system algorithm are trained individually and then collected to gathers to produce one intelligent system that has the ability to reduce the congestion of the traffic at the rest point.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685799" y="2421550"/>
            <a:ext cx="692034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600" b="0" dirty="0">
                <a:solidFill>
                  <a:srgbClr val="FFFFFF"/>
                </a:solidFill>
              </a:rPr>
              <a:t>SYSTEM DESIGN</a:t>
            </a:r>
            <a:endParaRPr sz="6600" b="0" dirty="0">
              <a:solidFill>
                <a:srgbClr val="FFFF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18"/>
          <p:cNvSpPr txBox="1">
            <a:spLocks noGrp="1"/>
          </p:cNvSpPr>
          <p:nvPr>
            <p:ph type="subTitle" idx="4294967295"/>
          </p:nvPr>
        </p:nvSpPr>
        <p:spPr>
          <a:xfrm>
            <a:off x="4204210" y="1109612"/>
            <a:ext cx="1229891" cy="56709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400" b="1" dirty="0">
                <a:latin typeface="Oswald" panose="020B0604020202020204" charset="0"/>
              </a:rPr>
              <a:t>AGILE</a:t>
            </a:r>
          </a:p>
          <a:p>
            <a:pPr marL="0" lvl="0" indent="0" algn="ctr">
              <a:buNone/>
            </a:pPr>
            <a:r>
              <a:rPr lang="en-US" sz="1600" b="1" dirty="0">
                <a:latin typeface="Oswald" panose="020B0604020202020204" charset="0"/>
              </a:rPr>
              <a:t>DEVELOPMENT</a:t>
            </a:r>
            <a:endParaRPr lang="en-US" sz="2400" b="1" dirty="0">
              <a:latin typeface="Oswald" panose="020B0604020202020204" charset="0"/>
            </a:endParaRPr>
          </a:p>
        </p:txBody>
      </p:sp>
      <p:grpSp>
        <p:nvGrpSpPr>
          <p:cNvPr id="6" name="Group 5"/>
          <p:cNvGrpSpPr/>
          <p:nvPr/>
        </p:nvGrpSpPr>
        <p:grpSpPr>
          <a:xfrm>
            <a:off x="3430737" y="358041"/>
            <a:ext cx="2771840" cy="2698403"/>
            <a:chOff x="601716" y="165612"/>
            <a:chExt cx="3924888" cy="3734298"/>
          </a:xfrm>
        </p:grpSpPr>
        <p:sp>
          <p:nvSpPr>
            <p:cNvPr id="19" name="Google Shape;984;p48"/>
            <p:cNvSpPr/>
            <p:nvPr/>
          </p:nvSpPr>
          <p:spPr>
            <a:xfrm>
              <a:off x="2408803" y="2520598"/>
              <a:ext cx="1861689" cy="1361979"/>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985;p48"/>
            <p:cNvSpPr/>
            <p:nvPr/>
          </p:nvSpPr>
          <p:spPr>
            <a:xfrm>
              <a:off x="954033" y="2588696"/>
              <a:ext cx="1653680" cy="1311214"/>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986;p48"/>
            <p:cNvSpPr/>
            <p:nvPr/>
          </p:nvSpPr>
          <p:spPr>
            <a:xfrm>
              <a:off x="853928" y="182946"/>
              <a:ext cx="1864289" cy="136321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87;p48"/>
            <p:cNvSpPr/>
            <p:nvPr/>
          </p:nvSpPr>
          <p:spPr>
            <a:xfrm>
              <a:off x="601716" y="1195763"/>
              <a:ext cx="1084252" cy="1801526"/>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988;p48"/>
            <p:cNvSpPr/>
            <p:nvPr/>
          </p:nvSpPr>
          <p:spPr>
            <a:xfrm>
              <a:off x="3438452" y="1068232"/>
              <a:ext cx="1088152" cy="1805241"/>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989;p48"/>
            <p:cNvSpPr/>
            <p:nvPr/>
          </p:nvSpPr>
          <p:spPr>
            <a:xfrm>
              <a:off x="2516708" y="165612"/>
              <a:ext cx="1653680" cy="1314929"/>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 name="Group 6"/>
          <p:cNvGrpSpPr/>
          <p:nvPr/>
        </p:nvGrpSpPr>
        <p:grpSpPr>
          <a:xfrm>
            <a:off x="3321842" y="543079"/>
            <a:ext cx="2980881" cy="2224795"/>
            <a:chOff x="457252" y="599649"/>
            <a:chExt cx="4220888" cy="3078876"/>
          </a:xfrm>
        </p:grpSpPr>
        <p:sp>
          <p:nvSpPr>
            <p:cNvPr id="2" name="TextBox 1"/>
            <p:cNvSpPr txBox="1"/>
            <p:nvPr/>
          </p:nvSpPr>
          <p:spPr>
            <a:xfrm>
              <a:off x="3349378" y="2000186"/>
              <a:ext cx="1328762" cy="724080"/>
            </a:xfrm>
            <a:prstGeom prst="rect">
              <a:avLst/>
            </a:prstGeom>
            <a:noFill/>
          </p:spPr>
          <p:txBody>
            <a:bodyPr wrap="square" rtlCol="0">
              <a:spAutoFit/>
            </a:bodyPr>
            <a:lstStyle/>
            <a:p>
              <a:pPr algn="ctr"/>
              <a:r>
                <a:rPr lang="en-US" dirty="0" smtClean="0">
                  <a:solidFill>
                    <a:schemeClr val="bg1"/>
                  </a:solidFill>
                  <a:latin typeface="Oswald" panose="020B0604020202020204" charset="0"/>
                </a:rPr>
                <a:t>2.</a:t>
              </a:r>
            </a:p>
            <a:p>
              <a:pPr algn="ctr"/>
              <a:r>
                <a:rPr lang="en-US" dirty="0" smtClean="0">
                  <a:solidFill>
                    <a:schemeClr val="bg1"/>
                  </a:solidFill>
                  <a:latin typeface="Oswald" panose="020B0604020202020204" charset="0"/>
                </a:rPr>
                <a:t>DESIGN</a:t>
              </a:r>
              <a:endParaRPr lang="en-US" dirty="0">
                <a:solidFill>
                  <a:schemeClr val="bg1"/>
                </a:solidFill>
                <a:latin typeface="Oswald" panose="020B0604020202020204" charset="0"/>
              </a:endParaRPr>
            </a:p>
          </p:txBody>
        </p:sp>
        <p:sp>
          <p:nvSpPr>
            <p:cNvPr id="26" name="TextBox 25"/>
            <p:cNvSpPr txBox="1"/>
            <p:nvPr/>
          </p:nvSpPr>
          <p:spPr>
            <a:xfrm>
              <a:off x="2457530" y="2954445"/>
              <a:ext cx="1608499" cy="724080"/>
            </a:xfrm>
            <a:prstGeom prst="rect">
              <a:avLst/>
            </a:prstGeom>
            <a:noFill/>
          </p:spPr>
          <p:txBody>
            <a:bodyPr wrap="square" rtlCol="0">
              <a:spAutoFit/>
            </a:bodyPr>
            <a:lstStyle/>
            <a:p>
              <a:pPr algn="ctr"/>
              <a:r>
                <a:rPr lang="en-US" dirty="0" smtClean="0">
                  <a:solidFill>
                    <a:schemeClr val="bg1"/>
                  </a:solidFill>
                  <a:latin typeface="Oswald" panose="020B0604020202020204" charset="0"/>
                </a:rPr>
                <a:t>3.</a:t>
              </a:r>
            </a:p>
            <a:p>
              <a:pPr algn="ctr"/>
              <a:r>
                <a:rPr lang="en-US" dirty="0" smtClean="0">
                  <a:solidFill>
                    <a:schemeClr val="bg1"/>
                  </a:solidFill>
                  <a:latin typeface="Oswald" panose="020B0604020202020204" charset="0"/>
                </a:rPr>
                <a:t>DEVELOPMENT</a:t>
              </a:r>
              <a:endParaRPr lang="en-US" dirty="0">
                <a:solidFill>
                  <a:schemeClr val="bg1"/>
                </a:solidFill>
                <a:latin typeface="Oswald" panose="020B0604020202020204" charset="0"/>
              </a:endParaRPr>
            </a:p>
          </p:txBody>
        </p:sp>
        <p:sp>
          <p:nvSpPr>
            <p:cNvPr id="27" name="TextBox 26"/>
            <p:cNvSpPr txBox="1"/>
            <p:nvPr/>
          </p:nvSpPr>
          <p:spPr>
            <a:xfrm>
              <a:off x="1251803" y="3099360"/>
              <a:ext cx="1799884" cy="425930"/>
            </a:xfrm>
            <a:prstGeom prst="rect">
              <a:avLst/>
            </a:prstGeom>
            <a:noFill/>
          </p:spPr>
          <p:txBody>
            <a:bodyPr wrap="square" rtlCol="0">
              <a:spAutoFit/>
            </a:bodyPr>
            <a:lstStyle/>
            <a:p>
              <a:r>
                <a:rPr lang="en-US" dirty="0">
                  <a:solidFill>
                    <a:schemeClr val="bg1"/>
                  </a:solidFill>
                  <a:latin typeface="Oswald" panose="020B0604020202020204" charset="0"/>
                </a:rPr>
                <a:t>4. TEST</a:t>
              </a:r>
            </a:p>
          </p:txBody>
        </p:sp>
        <p:sp>
          <p:nvSpPr>
            <p:cNvPr id="28" name="TextBox 27"/>
            <p:cNvSpPr txBox="1"/>
            <p:nvPr/>
          </p:nvSpPr>
          <p:spPr>
            <a:xfrm>
              <a:off x="457252" y="1694788"/>
              <a:ext cx="1293800" cy="724080"/>
            </a:xfrm>
            <a:prstGeom prst="rect">
              <a:avLst/>
            </a:prstGeom>
            <a:noFill/>
          </p:spPr>
          <p:txBody>
            <a:bodyPr wrap="square" rtlCol="0">
              <a:spAutoFit/>
            </a:bodyPr>
            <a:lstStyle/>
            <a:p>
              <a:pPr algn="ctr"/>
              <a:r>
                <a:rPr lang="en-US" dirty="0" smtClean="0">
                  <a:solidFill>
                    <a:schemeClr val="bg1"/>
                  </a:solidFill>
                  <a:latin typeface="Oswald" panose="020B0604020202020204" charset="0"/>
                </a:rPr>
                <a:t>5.</a:t>
              </a:r>
            </a:p>
            <a:p>
              <a:pPr algn="ctr"/>
              <a:r>
                <a:rPr lang="en-US" dirty="0" smtClean="0">
                  <a:solidFill>
                    <a:schemeClr val="bg1"/>
                  </a:solidFill>
                  <a:latin typeface="Oswald" panose="020B0604020202020204" charset="0"/>
                </a:rPr>
                <a:t>DEPLOY</a:t>
              </a:r>
              <a:endParaRPr lang="en-US" dirty="0">
                <a:solidFill>
                  <a:schemeClr val="bg1"/>
                </a:solidFill>
                <a:latin typeface="Oswald" panose="020B0604020202020204" charset="0"/>
              </a:endParaRPr>
            </a:p>
          </p:txBody>
        </p:sp>
        <p:sp>
          <p:nvSpPr>
            <p:cNvPr id="29" name="TextBox 28"/>
            <p:cNvSpPr txBox="1"/>
            <p:nvPr/>
          </p:nvSpPr>
          <p:spPr>
            <a:xfrm>
              <a:off x="1333402" y="599649"/>
              <a:ext cx="1718285" cy="724080"/>
            </a:xfrm>
            <a:prstGeom prst="rect">
              <a:avLst/>
            </a:prstGeom>
            <a:noFill/>
          </p:spPr>
          <p:txBody>
            <a:bodyPr wrap="square" rtlCol="0">
              <a:spAutoFit/>
            </a:bodyPr>
            <a:lstStyle/>
            <a:p>
              <a:r>
                <a:rPr lang="en-US" dirty="0">
                  <a:solidFill>
                    <a:schemeClr val="bg1"/>
                  </a:solidFill>
                  <a:latin typeface="Oswald" panose="020B0604020202020204" charset="0"/>
                </a:rPr>
                <a:t>6. REVIEW &amp; LAUNCH</a:t>
              </a:r>
            </a:p>
          </p:txBody>
        </p:sp>
        <p:sp>
          <p:nvSpPr>
            <p:cNvPr id="30" name="TextBox 29"/>
            <p:cNvSpPr txBox="1"/>
            <p:nvPr/>
          </p:nvSpPr>
          <p:spPr>
            <a:xfrm>
              <a:off x="2885249" y="814433"/>
              <a:ext cx="1255558" cy="425930"/>
            </a:xfrm>
            <a:prstGeom prst="rect">
              <a:avLst/>
            </a:prstGeom>
            <a:noFill/>
          </p:spPr>
          <p:txBody>
            <a:bodyPr wrap="square" rtlCol="0">
              <a:spAutoFit/>
            </a:bodyPr>
            <a:lstStyle/>
            <a:p>
              <a:r>
                <a:rPr lang="en-US" dirty="0">
                  <a:solidFill>
                    <a:schemeClr val="bg1"/>
                  </a:solidFill>
                  <a:latin typeface="Oswald" panose="020B0604020202020204" charset="0"/>
                </a:rPr>
                <a:t>1. PLAN</a:t>
              </a:r>
            </a:p>
          </p:txBody>
        </p:sp>
      </p:grpSp>
      <p:sp>
        <p:nvSpPr>
          <p:cNvPr id="8" name="Rectangle 7"/>
          <p:cNvSpPr/>
          <p:nvPr/>
        </p:nvSpPr>
        <p:spPr>
          <a:xfrm>
            <a:off x="814155" y="3056444"/>
            <a:ext cx="1829348" cy="553998"/>
          </a:xfrm>
          <a:prstGeom prst="rect">
            <a:avLst/>
          </a:prstGeom>
        </p:spPr>
        <p:txBody>
          <a:bodyPr wrap="none">
            <a:spAutoFit/>
          </a:bodyPr>
          <a:lstStyle/>
          <a:p>
            <a:pPr lvl="0" algn="ctr">
              <a:spcBef>
                <a:spcPts val="600"/>
              </a:spcBef>
            </a:pPr>
            <a:r>
              <a:rPr lang="en-US" sz="3000" b="1" dirty="0">
                <a:solidFill>
                  <a:schemeClr val="accent1"/>
                </a:solidFill>
                <a:latin typeface="Oswald" panose="020B0604020202020204" charset="0"/>
              </a:rPr>
              <a:t>TIME PLAN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552" y="3618076"/>
            <a:ext cx="7549916" cy="116799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 name="Picture 50"/>
          <p:cNvPicPr>
            <a:picLocks noChangeAspect="1"/>
          </p:cNvPicPr>
          <p:nvPr/>
        </p:nvPicPr>
        <p:blipFill>
          <a:blip r:embed="rId3"/>
          <a:stretch>
            <a:fillRect/>
          </a:stretch>
        </p:blipFill>
        <p:spPr>
          <a:xfrm>
            <a:off x="260304" y="1506683"/>
            <a:ext cx="4347674" cy="3043370"/>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451" y="1506683"/>
            <a:ext cx="4149529" cy="3043370"/>
          </a:xfrm>
          <a:prstGeom prst="rect">
            <a:avLst/>
          </a:prstGeom>
        </p:spPr>
      </p:pic>
      <p:sp>
        <p:nvSpPr>
          <p:cNvPr id="5" name="Rectangle 4"/>
          <p:cNvSpPr/>
          <p:nvPr/>
        </p:nvSpPr>
        <p:spPr>
          <a:xfrm>
            <a:off x="2090137" y="1039368"/>
            <a:ext cx="688009" cy="461665"/>
          </a:xfrm>
          <a:prstGeom prst="rect">
            <a:avLst/>
          </a:prstGeom>
        </p:spPr>
        <p:txBody>
          <a:bodyPr wrap="none">
            <a:spAutoFit/>
          </a:bodyPr>
          <a:lstStyle/>
          <a:p>
            <a:pPr lvl="0" algn="ctr">
              <a:spcBef>
                <a:spcPts val="600"/>
              </a:spcBef>
            </a:pPr>
            <a:r>
              <a:rPr lang="en-US" sz="2400" b="1" dirty="0">
                <a:solidFill>
                  <a:schemeClr val="bg1"/>
                </a:solidFill>
                <a:latin typeface="Oswald" panose="020B0604020202020204" charset="0"/>
              </a:rPr>
              <a:t>ERD</a:t>
            </a:r>
            <a:endParaRPr lang="en-US" sz="3600" b="1" dirty="0">
              <a:solidFill>
                <a:schemeClr val="bg1"/>
              </a:solidFill>
              <a:latin typeface="Oswald" panose="020B0604020202020204" charset="0"/>
            </a:endParaRPr>
          </a:p>
        </p:txBody>
      </p:sp>
      <p:sp>
        <p:nvSpPr>
          <p:cNvPr id="6" name="Rectangle 5"/>
          <p:cNvSpPr/>
          <p:nvPr/>
        </p:nvSpPr>
        <p:spPr>
          <a:xfrm>
            <a:off x="6137962" y="1045018"/>
            <a:ext cx="1380507" cy="461665"/>
          </a:xfrm>
          <a:prstGeom prst="rect">
            <a:avLst/>
          </a:prstGeom>
        </p:spPr>
        <p:txBody>
          <a:bodyPr wrap="none">
            <a:spAutoFit/>
          </a:bodyPr>
          <a:lstStyle/>
          <a:p>
            <a:pPr lvl="0" algn="ctr">
              <a:spcBef>
                <a:spcPts val="600"/>
              </a:spcBef>
            </a:pPr>
            <a:r>
              <a:rPr lang="en-US" sz="2400" b="1" dirty="0">
                <a:solidFill>
                  <a:schemeClr val="bg1"/>
                </a:solidFill>
                <a:latin typeface="Oswald" panose="020B0604020202020204" charset="0"/>
              </a:rPr>
              <a:t>USE CASE</a:t>
            </a:r>
            <a:endParaRPr lang="en-US" sz="3600" b="1" dirty="0">
              <a:solidFill>
                <a:schemeClr val="bg1"/>
              </a:solidFill>
              <a:latin typeface="Oswald" panose="020B0604020202020204" charset="0"/>
            </a:endParaRPr>
          </a:p>
        </p:txBody>
      </p:sp>
    </p:spTree>
    <p:extLst>
      <p:ext uri="{BB962C8B-B14F-4D97-AF65-F5344CB8AC3E}">
        <p14:creationId xmlns:p14="http://schemas.microsoft.com/office/powerpoint/2010/main" val="4041520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Wolsey template">
  <a:themeElements>
    <a:clrScheme name="Custom 347">
      <a:dk1>
        <a:srgbClr val="252729"/>
      </a:dk1>
      <a:lt1>
        <a:srgbClr val="FFFFFF"/>
      </a:lt1>
      <a:dk2>
        <a:srgbClr val="607896"/>
      </a:dk2>
      <a:lt2>
        <a:srgbClr val="E8EDF1"/>
      </a:lt2>
      <a:accent1>
        <a:srgbClr val="3796BF"/>
      </a:accent1>
      <a:accent2>
        <a:srgbClr val="4BB5D9"/>
      </a:accent2>
      <a:accent3>
        <a:srgbClr val="81D1EC"/>
      </a:accent3>
      <a:accent4>
        <a:srgbClr val="FF9900"/>
      </a:accent4>
      <a:accent5>
        <a:srgbClr val="FFCB50"/>
      </a:accent5>
      <a:accent6>
        <a:srgbClr val="A9C747"/>
      </a:accent6>
      <a:hlink>
        <a:srgbClr val="4D77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1089</TotalTime>
  <Words>691</Words>
  <Application>Microsoft Office PowerPoint</Application>
  <PresentationFormat>On-screen Show (16:9)</PresentationFormat>
  <Paragraphs>121</Paragraphs>
  <Slides>27</Slides>
  <Notes>23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Roboto</vt:lpstr>
      <vt:lpstr>Arial</vt:lpstr>
      <vt:lpstr>Assistant</vt:lpstr>
      <vt:lpstr>Assistant Light</vt:lpstr>
      <vt:lpstr>Oswald</vt:lpstr>
      <vt:lpstr>Calibri</vt:lpstr>
      <vt:lpstr>Lato</vt:lpstr>
      <vt:lpstr>Roboto Condensed</vt:lpstr>
      <vt:lpstr>Wolsey template</vt:lpstr>
      <vt:lpstr>MODERN SUPERJET SERVICES</vt:lpstr>
      <vt:lpstr>OUR TEAM</vt:lpstr>
      <vt:lpstr>AGENDA</vt:lpstr>
      <vt:lpstr>ABSTRACT</vt:lpstr>
      <vt:lpstr>PowerPoint Presentation</vt:lpstr>
      <vt:lpstr>OUR SOLUTION</vt:lpstr>
      <vt:lpstr>SYSTEM DESIGN</vt:lpstr>
      <vt:lpstr>PowerPoint Presentation</vt:lpstr>
      <vt:lpstr>PowerPoint Presentation</vt:lpstr>
      <vt:lpstr>PowerPoint Presentation</vt:lpstr>
      <vt:lpstr>TOOLS AND OUTPUT</vt:lpstr>
      <vt:lpstr>PowerPoint Presentation</vt:lpstr>
      <vt:lpstr>WEB DEVELOPMENT</vt:lpstr>
      <vt:lpstr>APPLICATION DEVELOPMENT</vt:lpstr>
      <vt:lpstr>APPLICATION DEVELOPMENT</vt:lpstr>
      <vt:lpstr>PowerPoint Presentation</vt:lpstr>
      <vt:lpstr>PowerPoint Presentation</vt:lpstr>
      <vt:lpstr>AI – QR SCANNER</vt:lpstr>
      <vt:lpstr>PowerPoint Presentation</vt:lpstr>
      <vt:lpstr>AI MASK – QR SCANNER</vt:lpstr>
      <vt:lpstr>PowerPoint Presentation</vt:lpstr>
      <vt:lpstr>PowerPoint Presentation</vt:lpstr>
      <vt:lpstr>PowerPoint Presentation</vt:lpstr>
      <vt:lpstr>PowerPoint Presentation</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SUPERJET SERVICES</dc:title>
  <dc:creator>Marim Ezz</dc:creator>
  <cp:lastModifiedBy>user</cp:lastModifiedBy>
  <cp:revision>46</cp:revision>
  <dcterms:modified xsi:type="dcterms:W3CDTF">2022-07-01T14:06:45Z</dcterms:modified>
</cp:coreProperties>
</file>